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0" r:id="rId2"/>
    <p:sldId id="436" r:id="rId3"/>
    <p:sldId id="447" r:id="rId4"/>
    <p:sldId id="439" r:id="rId5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5806" autoAdjust="0"/>
  </p:normalViewPr>
  <p:slideViewPr>
    <p:cSldViewPr snapToGrid="0">
      <p:cViewPr varScale="1">
        <p:scale>
          <a:sx n="86" d="100"/>
          <a:sy n="86" d="100"/>
        </p:scale>
        <p:origin x="154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REPARACIÓN DE PORTABATERÍAS Y APLICACIÓN DE PINTURA.</a:t>
            </a:r>
          </a:p>
          <a:p>
            <a:endParaRPr lang="es-ES" sz="2000" dirty="0"/>
          </a:p>
          <a:p>
            <a:r>
              <a:rPr lang="es-ES" sz="2000" dirty="0"/>
              <a:t>CD SAN JUAN OPICO</a:t>
            </a:r>
          </a:p>
          <a:p>
            <a:r>
              <a:rPr lang="es-GT" sz="1800" dirty="0"/>
              <a:t>23/07/2021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472814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SOLDADURA DE ÁNGULO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DF99AC-243D-49CF-955A-BF1FA9A0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92" y="1037064"/>
            <a:ext cx="3677019" cy="50042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08F6A9-74C6-47A5-A458-424ABDFB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91" y="1037064"/>
            <a:ext cx="3193450" cy="500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472814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SOLDADURA DE ÁNGULO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A79805-8986-443C-8A6A-05BA80BB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07" y="1010734"/>
            <a:ext cx="3617293" cy="48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494466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APLICACIÓN DE PINTURA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D58298-ACB5-44E9-B347-18A5BB19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025911"/>
            <a:ext cx="3733800" cy="51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32684</TotalTime>
  <Words>73</Words>
  <Application>Microsoft Office PowerPoint</Application>
  <PresentationFormat>Presentación en pantalla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Times</vt:lpstr>
      <vt:lpstr>wmt_pc</vt:lpstr>
      <vt:lpstr>El Salvador Departamento de Mantenimiento</vt:lpstr>
      <vt:lpstr>SOLDADURA DE ÁNGULO</vt:lpstr>
      <vt:lpstr>SOLDADURA DE ÁNGULO</vt:lpstr>
      <vt:lpstr>APLICACIÓN DE PINTURA</vt:lpstr>
    </vt:vector>
  </TitlesOfParts>
  <Company>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 Herrera</cp:lastModifiedBy>
  <cp:revision>496</cp:revision>
  <cp:lastPrinted>2009-09-18T02:25:51Z</cp:lastPrinted>
  <dcterms:created xsi:type="dcterms:W3CDTF">2007-05-31T16:27:58Z</dcterms:created>
  <dcterms:modified xsi:type="dcterms:W3CDTF">2021-07-27T17:01:19Z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