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39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SUMINISTRO E INSTALACIÓN  DE VALVULA DE CONTROL DE RIEGO Y ACCESORIOS A CAJA DE REGISTRO EN PUNTO DE ENCUENTRO.</a:t>
            </a:r>
          </a:p>
          <a:p>
            <a:endParaRPr lang="es-ES" sz="2000" dirty="0"/>
          </a:p>
          <a:p>
            <a:r>
              <a:rPr lang="es-ES" sz="2000" dirty="0"/>
              <a:t>CD APOPA</a:t>
            </a:r>
          </a:p>
          <a:p>
            <a:r>
              <a:rPr lang="es-GT" sz="1800" dirty="0"/>
              <a:t>28/07/2021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7200" y="516024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0" y="498481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CAMBIO DE VALVULA Y ACCESORIOS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90E650-453D-4A7E-85D5-95CE25FA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8" y="1145440"/>
            <a:ext cx="3587905" cy="4783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4005B2-7D69-4AEA-A09F-9951C46F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36" y="1145440"/>
            <a:ext cx="3587906" cy="4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0" y="563175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72958" y="563175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s-ES" dirty="0"/>
              <a:t>CAMBIO DE VALVULA Y ACCESORIOS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DA2C46-FD01-4495-9F98-0D3977FD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7711" y="1748535"/>
            <a:ext cx="4958576" cy="37189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C592EE-52DC-4E1C-8854-2A84EB91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92" y="1128712"/>
            <a:ext cx="3718934" cy="49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32706</TotalTime>
  <Words>67</Words>
  <Application>Microsoft Office PowerPoint</Application>
  <PresentationFormat>Presentación en pantalla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Times</vt:lpstr>
      <vt:lpstr>wmt_pc</vt:lpstr>
      <vt:lpstr>El Salvador Departamento de Mantenimiento</vt:lpstr>
      <vt:lpstr>CAMBIO DE VALVULA Y ACCESORIOS</vt:lpstr>
      <vt:lpstr>CAMBIO DE VALVULA Y ACCESORIOS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497</cp:revision>
  <cp:lastPrinted>2009-09-18T02:25:51Z</cp:lastPrinted>
  <dcterms:created xsi:type="dcterms:W3CDTF">2007-05-31T16:27:58Z</dcterms:created>
  <dcterms:modified xsi:type="dcterms:W3CDTF">2021-07-28T23:01:43Z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