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9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INSTALACIÓN DE TOPE EN CORTINA DE SALIDA DE EMERGENCIA Y ENGRASE DE GUÍAS.</a:t>
            </a:r>
          </a:p>
          <a:p>
            <a:endParaRPr lang="es-ES" sz="2000" dirty="0"/>
          </a:p>
          <a:p>
            <a:r>
              <a:rPr lang="es-ES" sz="2000" dirty="0"/>
              <a:t>WALMART BOULEVARD</a:t>
            </a:r>
          </a:p>
          <a:p>
            <a:r>
              <a:rPr lang="es-GT" sz="1800" dirty="0"/>
              <a:t>29/07/2021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615190" y="45592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TOPES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30977F-F55E-49B1-96A6-9C4E29EF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1495"/>
            <a:ext cx="3954965" cy="29662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0B55B5-63FC-4CD0-A11D-EFD95180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61" y="1006707"/>
            <a:ext cx="3633439" cy="48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38310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TOPES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9D9C1F-670E-4EE9-A5F0-B3CCBF7F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52" y="1127202"/>
            <a:ext cx="3452696" cy="46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32676</TotalTime>
  <Words>59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Times</vt:lpstr>
      <vt:lpstr>wmt_pc</vt:lpstr>
      <vt:lpstr>El Salvador Departamento de Mantenimiento</vt:lpstr>
      <vt:lpstr>INSTALACIÓN DE TOPES</vt:lpstr>
      <vt:lpstr>INSTALACIÓN DE TOPES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497</cp:revision>
  <cp:lastPrinted>2009-09-18T02:25:51Z</cp:lastPrinted>
  <dcterms:created xsi:type="dcterms:W3CDTF">2007-05-31T16:27:58Z</dcterms:created>
  <dcterms:modified xsi:type="dcterms:W3CDTF">2021-07-30T14:59:22Z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