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0" r:id="rId2"/>
    <p:sldId id="436" r:id="rId3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SUMINISTRO E INSTALACIÓN DE TAPADERA DE CEMENTO PARA VALVULA DE AGUA POTABLE EN BAÑO DE HOMBRES.</a:t>
            </a:r>
          </a:p>
          <a:p>
            <a:endParaRPr lang="es-ES" sz="2000" dirty="0"/>
          </a:p>
          <a:p>
            <a:r>
              <a:rPr lang="es-ES" sz="2000" dirty="0"/>
              <a:t>CD APOPA</a:t>
            </a:r>
          </a:p>
          <a:p>
            <a:r>
              <a:rPr lang="es-GT" sz="1800" dirty="0"/>
              <a:t>29/07/2021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27560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INSTALACIÓN DE TAPADERA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20A2F6-B14A-4038-A5F8-13881411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52" y="959005"/>
            <a:ext cx="3318496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32672</TotalTime>
  <Words>44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Times</vt:lpstr>
      <vt:lpstr>wmt_pc</vt:lpstr>
      <vt:lpstr>El Salvador Departamento de Mantenimiento</vt:lpstr>
      <vt:lpstr>INSTALACIÓN DE TAPADERA 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496</cp:revision>
  <cp:lastPrinted>2009-09-18T02:25:51Z</cp:lastPrinted>
  <dcterms:created xsi:type="dcterms:W3CDTF">2007-05-31T16:27:58Z</dcterms:created>
  <dcterms:modified xsi:type="dcterms:W3CDTF">2021-07-30T15:06:34Z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