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30" r:id="rId2"/>
    <p:sldId id="436" r:id="rId3"/>
    <p:sldId id="439" r:id="rId4"/>
    <p:sldId id="442" r:id="rId5"/>
    <p:sldId id="444" r:id="rId6"/>
    <p:sldId id="446" r:id="rId7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SONDEO DE INODORO EN BAÑO DE DAMAS Y SONDEO DE MINGITORIO EN BAÑO DE HOMBRES.</a:t>
            </a:r>
          </a:p>
          <a:p>
            <a:endParaRPr lang="es-ES" sz="2000" dirty="0"/>
          </a:p>
          <a:p>
            <a:r>
              <a:rPr lang="es-ES" sz="2000" dirty="0"/>
              <a:t>CD APOPA</a:t>
            </a:r>
          </a:p>
          <a:p>
            <a:r>
              <a:rPr lang="es-GT" sz="1800" dirty="0"/>
              <a:t>29/07/2021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512871" y="401637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SONDEO DE INODORO EN BAÑO DE DAMAS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717637-6658-4011-AE9A-78043CD0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89" y="946129"/>
            <a:ext cx="3612280" cy="49657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B25235-72ED-4AE6-BCB8-8293BFB2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32" y="946129"/>
            <a:ext cx="3612279" cy="49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099" y="53359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DESMONTAJE DE MINGITORIO EN BAÑO DE HOMBRES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50025F-08E6-4A6A-9958-E6ED81F0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36" y="1295593"/>
            <a:ext cx="3537725" cy="47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294585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SONDEO EN TUBERÍA DE MINGITORIO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5DC8B7-9A7D-49D9-BF09-E0E9D793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8" y="964155"/>
            <a:ext cx="3327834" cy="51012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F37BED-C1B6-4F7E-94AA-A2F85A46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08" y="964155"/>
            <a:ext cx="3327834" cy="51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099" y="539267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SONDEO DE MINGITORIO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84BD7E-42E7-45A3-94EE-11D669A1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73" y="1117687"/>
            <a:ext cx="3234853" cy="52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7200" y="44803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93804" y="369974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MONTAJE DE MINGITORIO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313071-3BF9-400B-9695-CF9E39BE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1" y="1060261"/>
            <a:ext cx="3587905" cy="47838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6C524D-3BB4-46D4-940B-691D80459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4" y="1060261"/>
            <a:ext cx="3587906" cy="47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31930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32690</TotalTime>
  <Words>127</Words>
  <Application>Microsoft Office PowerPoint</Application>
  <PresentationFormat>Presentación en pantalla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Times</vt:lpstr>
      <vt:lpstr>wmt_pc</vt:lpstr>
      <vt:lpstr>El Salvador Departamento de Mantenimiento</vt:lpstr>
      <vt:lpstr>SONDEO DE INODORO EN BAÑO DE DAMAS</vt:lpstr>
      <vt:lpstr>DESMONTAJE DE MINGITORIO EN BAÑO DE HOMBRES</vt:lpstr>
      <vt:lpstr>SONDEO EN TUBERÍA DE MINGITORIO</vt:lpstr>
      <vt:lpstr>SONDEO DE MINGITORIO</vt:lpstr>
      <vt:lpstr>MONTAJE DE MINGITORIO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 Herrera</cp:lastModifiedBy>
  <cp:revision>496</cp:revision>
  <cp:lastPrinted>2009-09-18T02:25:51Z</cp:lastPrinted>
  <dcterms:created xsi:type="dcterms:W3CDTF">2007-05-31T16:27:58Z</dcterms:created>
  <dcterms:modified xsi:type="dcterms:W3CDTF">2021-07-30T15:44:33Z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