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0" r:id="rId2"/>
    <p:sldId id="436" r:id="rId3"/>
    <p:sldId id="448" r:id="rId4"/>
    <p:sldId id="439" r:id="rId5"/>
    <p:sldId id="447" r:id="rId6"/>
    <p:sldId id="442" r:id="rId7"/>
    <p:sldId id="444" r:id="rId8"/>
    <p:sldId id="446" r:id="rId9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REPARACIÓN DE 2 MINGITORIOS EN BAÑOS DE ASOCIADOS Y 1 EN BAÑO DE CLIENTES.</a:t>
            </a:r>
          </a:p>
          <a:p>
            <a:endParaRPr lang="es-ES" sz="2000" dirty="0"/>
          </a:p>
          <a:p>
            <a:r>
              <a:rPr lang="es-ES" sz="2000" dirty="0"/>
              <a:t>DDJ USULUTAN</a:t>
            </a:r>
          </a:p>
          <a:p>
            <a:r>
              <a:rPr lang="es-GT" sz="1800" dirty="0"/>
              <a:t>05/08/2021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495726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49572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Y SONDEO DE MINGITORIO 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3D3DC3-EACA-45E1-9586-FD1BF2A7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4" y="1128713"/>
            <a:ext cx="3520997" cy="4694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E104E6-4E80-431F-904B-0C019DEB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9" y="1128713"/>
            <a:ext cx="3520998" cy="46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477602" y="59041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DE MINGITORIO 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4BB3D4-EC54-4250-9CF0-9A3AD4A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35" y="1168516"/>
            <a:ext cx="3577335" cy="48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Y SONDEO DE BAÑO 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A5D8B-1027-4CB2-86DB-48A319A1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8" y="975731"/>
            <a:ext cx="3679903" cy="49065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AF4973-F8AD-4360-9298-AA567115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9" y="959900"/>
            <a:ext cx="3679903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627040" y="64860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BAÑO 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58E217-D0EB-408A-8838-0754705C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53" y="1732006"/>
            <a:ext cx="6124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7200" y="522178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8091" y="50022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Y SONDEO DE BAÑO 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4DC78E-A7A6-4DF4-B7F9-AF443144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4" y="1128713"/>
            <a:ext cx="3167693" cy="48765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F31391-E98B-40CE-899C-5DD441EA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45" y="1128713"/>
            <a:ext cx="3167693" cy="48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6543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DE BAÑO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F6BE48-42CB-474A-8791-B8A6E3DE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76" y="1227439"/>
            <a:ext cx="3392848" cy="48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ACCESORIOS EN TUBERIA</a:t>
            </a:r>
          </a:p>
        </p:txBody>
      </p:sp>
    </p:spTree>
    <p:extLst>
      <p:ext uri="{BB962C8B-B14F-4D97-AF65-F5344CB8AC3E}">
        <p14:creationId xmlns:p14="http://schemas.microsoft.com/office/powerpoint/2010/main" val="123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32678</TotalTime>
  <Words>167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Times</vt:lpstr>
      <vt:lpstr>wmt_pc</vt:lpstr>
      <vt:lpstr>El Salvador Departamento de Mantenimiento</vt:lpstr>
      <vt:lpstr>DESMONTAJE Y SONDEO DE MINGITORIO 1</vt:lpstr>
      <vt:lpstr>SONDEO DE MINGITORIO 1</vt:lpstr>
      <vt:lpstr>DESMONTAJE Y SONDEO DE BAÑO 2</vt:lpstr>
      <vt:lpstr>SONDEO BAÑO 2</vt:lpstr>
      <vt:lpstr>DESMONTAJE Y SONDEO DE BAÑO 3</vt:lpstr>
      <vt:lpstr>SONDEO DE BAÑO 3</vt:lpstr>
      <vt:lpstr>CAMBIO DE ACCESORIOS EN TUBERIA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497</cp:revision>
  <cp:lastPrinted>2009-09-18T02:25:51Z</cp:lastPrinted>
  <dcterms:created xsi:type="dcterms:W3CDTF">2007-05-31T16:27:58Z</dcterms:created>
  <dcterms:modified xsi:type="dcterms:W3CDTF">2021-08-10T14:36:12Z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