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39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REPARACIÓN DE MINGITORIO DE BAÑO DE ASOCIADOS #4.</a:t>
            </a:r>
          </a:p>
          <a:p>
            <a:endParaRPr lang="es-ES" sz="2000" dirty="0"/>
          </a:p>
          <a:p>
            <a:r>
              <a:rPr lang="es-ES" sz="2000" dirty="0"/>
              <a:t>CD APOPA</a:t>
            </a:r>
          </a:p>
          <a:p>
            <a:r>
              <a:rPr lang="es-GT" sz="1800" dirty="0"/>
              <a:t>10/08/2021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348140" y="540254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872847" y="439282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DESMONTAJE DE MINGITORIO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E20C5C-D5A7-47E5-963F-3D74EA97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15" y="1128712"/>
            <a:ext cx="3320276" cy="44270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29FF54-AB47-4864-BC80-4BD2F295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09" y="1128712"/>
            <a:ext cx="3320276" cy="44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546164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SONDEO DE MINGITORIO, AGUA PASA CON NORMALIDAD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89DE93-440F-4859-917F-15A15DD4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1123196"/>
            <a:ext cx="3401170" cy="49461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868677-50D8-4370-A69C-A8ACDBCD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94" y="1123196"/>
            <a:ext cx="3401170" cy="494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32772</TotalTime>
  <Words>61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Times</vt:lpstr>
      <vt:lpstr>wmt_pc</vt:lpstr>
      <vt:lpstr>El Salvador Departamento de Mantenimiento</vt:lpstr>
      <vt:lpstr>DESMONTAJE DE MINGITORIO</vt:lpstr>
      <vt:lpstr>SONDEO DE MINGITORIO, AGUA PASA CON NORMALIDAD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 Herrera</cp:lastModifiedBy>
  <cp:revision>496</cp:revision>
  <cp:lastPrinted>2009-09-18T02:25:51Z</cp:lastPrinted>
  <dcterms:created xsi:type="dcterms:W3CDTF">2007-05-31T16:27:58Z</dcterms:created>
  <dcterms:modified xsi:type="dcterms:W3CDTF">2021-08-11T15:08:47Z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