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0" r:id="rId2"/>
    <p:sldId id="436" r:id="rId3"/>
    <p:sldId id="439" r:id="rId4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95806" autoAdjust="0"/>
  </p:normalViewPr>
  <p:slideViewPr>
    <p:cSldViewPr snapToGrid="0">
      <p:cViewPr varScale="1">
        <p:scale>
          <a:sx n="88" d="100"/>
          <a:sy n="88" d="100"/>
        </p:scale>
        <p:origin x="148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 smtClean="0"/>
              <a:t>INSTALACIÓN DE FLUXOMETRO Y CERRADURA DE MANIJA EN BAÑO DE CLIENTES.</a:t>
            </a:r>
            <a:endParaRPr lang="es-ES" sz="2000" b="1" dirty="0"/>
          </a:p>
          <a:p>
            <a:endParaRPr lang="es-ES" sz="2000" dirty="0"/>
          </a:p>
          <a:p>
            <a:r>
              <a:rPr lang="es-ES" sz="2000" dirty="0" smtClean="0"/>
              <a:t>DF SENSUNTEPEQUE</a:t>
            </a:r>
            <a:endParaRPr lang="es-ES" sz="2000" dirty="0"/>
          </a:p>
          <a:p>
            <a:r>
              <a:rPr lang="es-GT" sz="1800" dirty="0" smtClean="0"/>
              <a:t>17/08/2021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332368" y="563338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852307" y="52206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INSTALACIÓN DE CERRADURA DE MANIJA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5" y="1128713"/>
            <a:ext cx="3649436" cy="486591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307" y="1128713"/>
            <a:ext cx="3649436" cy="48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585071" y="51698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166695" y="483709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INSTALACIÓN DE FLUXOMETRO A MINGITORIO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05" y="1128713"/>
            <a:ext cx="3599732" cy="47996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035" y="1128713"/>
            <a:ext cx="3250948" cy="479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32675</TotalTime>
  <Words>59</Words>
  <Application>Microsoft Office PowerPoint</Application>
  <PresentationFormat>Presentación en pantalla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MS PGothic</vt:lpstr>
      <vt:lpstr>Arial</vt:lpstr>
      <vt:lpstr>Times</vt:lpstr>
      <vt:lpstr>ヒラギノ角ゴ Pro W3</vt:lpstr>
      <vt:lpstr>wmt_pc</vt:lpstr>
      <vt:lpstr>El Salvador Departamento de Mantenimiento</vt:lpstr>
      <vt:lpstr>INSTALACIÓN DE CERRADURA DE MANIJA</vt:lpstr>
      <vt:lpstr>INSTALACIÓN DE FLUXOMETRO A MINGITORIO</vt:lpstr>
    </vt:vector>
  </TitlesOfParts>
  <Company>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</cp:lastModifiedBy>
  <cp:revision>497</cp:revision>
  <cp:lastPrinted>2009-09-18T02:25:51Z</cp:lastPrinted>
  <dcterms:created xsi:type="dcterms:W3CDTF">2007-05-31T16:27:58Z</dcterms:created>
  <dcterms:modified xsi:type="dcterms:W3CDTF">2021-08-18T22:02:59Z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