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30" r:id="rId2"/>
    <p:sldId id="436" r:id="rId3"/>
    <p:sldId id="437" r:id="rId4"/>
    <p:sldId id="438" r:id="rId5"/>
    <p:sldId id="439" r:id="rId6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5806" autoAdjust="0"/>
  </p:normalViewPr>
  <p:slideViewPr>
    <p:cSldViewPr snapToGrid="0">
      <p:cViewPr varScale="1">
        <p:scale>
          <a:sx n="88" d="100"/>
          <a:sy n="88" d="100"/>
        </p:scale>
        <p:origin x="148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 smtClean="0"/>
              <a:t>INSTALACIÓN DE REFUERZO CON PLATINA A PUERTA ABATIBLE EN ENTRADA DE BODEGA.</a:t>
            </a:r>
            <a:endParaRPr lang="es-ES" sz="2000" b="1" dirty="0"/>
          </a:p>
          <a:p>
            <a:endParaRPr lang="es-ES" sz="2000" dirty="0"/>
          </a:p>
          <a:p>
            <a:r>
              <a:rPr lang="es-ES" sz="2000" dirty="0" smtClean="0"/>
              <a:t>DDJ ESCALON NORTE</a:t>
            </a:r>
            <a:endParaRPr lang="es-ES" sz="2000" dirty="0"/>
          </a:p>
          <a:p>
            <a:r>
              <a:rPr lang="es-GT" sz="1800" dirty="0" smtClean="0"/>
              <a:t>17/08/2021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0" y="548681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842133" y="461424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INSTALACIÓN DE REFUERZO 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89" y="1310681"/>
            <a:ext cx="3510643" cy="46808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" t="9364" r="3780" b="11428"/>
          <a:stretch/>
        </p:blipFill>
        <p:spPr>
          <a:xfrm>
            <a:off x="5079609" y="1310681"/>
            <a:ext cx="3258848" cy="46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7200" y="493805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953000" y="459292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INSTALACIÓN DE REFUERZO 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3" y="1221292"/>
            <a:ext cx="3599378" cy="47991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4" b="15238"/>
          <a:stretch/>
        </p:blipFill>
        <p:spPr>
          <a:xfrm>
            <a:off x="5079609" y="1221292"/>
            <a:ext cx="3314419" cy="47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4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1" y="36671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953000" y="374197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INSTALACIÓN DE REFUERZO 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1" y="942112"/>
            <a:ext cx="3706585" cy="49421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9" b="12222"/>
          <a:stretch/>
        </p:blipFill>
        <p:spPr>
          <a:xfrm>
            <a:off x="5079609" y="942112"/>
            <a:ext cx="3344127" cy="49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536932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INSTALACIÓN DE REFUERZO 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77" y="1379085"/>
            <a:ext cx="3428646" cy="45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59369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32688</TotalTime>
  <Words>94</Words>
  <Application>Microsoft Office PowerPoint</Application>
  <PresentationFormat>Presentación en pantalla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MS PGothic</vt:lpstr>
      <vt:lpstr>Arial</vt:lpstr>
      <vt:lpstr>Times</vt:lpstr>
      <vt:lpstr>ヒラギノ角ゴ Pro W3</vt:lpstr>
      <vt:lpstr>wmt_pc</vt:lpstr>
      <vt:lpstr>El Salvador Departamento de Mantenimiento</vt:lpstr>
      <vt:lpstr>INSTALACIÓN DE REFUERZO </vt:lpstr>
      <vt:lpstr>INSTALACIÓN DE REFUERZO </vt:lpstr>
      <vt:lpstr>INSTALACIÓN DE REFUERZO </vt:lpstr>
      <vt:lpstr>INSTALACIÓN DE REFUERZO </vt:lpstr>
    </vt:vector>
  </TitlesOfParts>
  <Company>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</cp:lastModifiedBy>
  <cp:revision>498</cp:revision>
  <cp:lastPrinted>2009-09-18T02:25:51Z</cp:lastPrinted>
  <dcterms:created xsi:type="dcterms:W3CDTF">2007-05-31T16:27:58Z</dcterms:created>
  <dcterms:modified xsi:type="dcterms:W3CDTF">2021-08-18T22:59:11Z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