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0" r:id="rId2"/>
    <p:sldId id="436" r:id="rId3"/>
    <p:sldId id="439" r:id="rId4"/>
    <p:sldId id="447" r:id="rId5"/>
    <p:sldId id="448" r:id="rId6"/>
    <p:sldId id="442" r:id="rId7"/>
    <p:sldId id="444" r:id="rId8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SONDEO DE TUBERÍA DE MINGITORIO #1 EN BAÑO DE ASOCIADOS.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/>
              <a:t>CD APOPA</a:t>
            </a:r>
          </a:p>
          <a:p>
            <a:r>
              <a:rPr lang="es-GT" sz="1800" dirty="0" smtClean="0"/>
              <a:t>30/8/2021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17144" y="551229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44103" y="45509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DE MINGITORIO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" y="1204373"/>
            <a:ext cx="3662788" cy="48837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03" y="1204372"/>
            <a:ext cx="3662789" cy="48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349972" y="512622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464685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SONDEO DE MINGITORIO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9" y="1226685"/>
            <a:ext cx="3529523" cy="47060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9" y="1226685"/>
            <a:ext cx="3529523" cy="47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86456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SONDEO DE MINGITORIO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9" y="1248456"/>
            <a:ext cx="3308821" cy="44413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1" y="1248456"/>
            <a:ext cx="3168423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551035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SONDEO DE MINGITORIO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385974"/>
            <a:ext cx="3130178" cy="4616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76" y="1385974"/>
            <a:ext cx="3133795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6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832100" y="54504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4200" y="7056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SONDEO DE MINGITORIO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220030"/>
            <a:ext cx="3082926" cy="47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625108" y="610346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0" y="532450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MONTAJE DE MINGITORIO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09" y="1266080"/>
            <a:ext cx="3426683" cy="45689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05" y="1291999"/>
            <a:ext cx="3387806" cy="45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8877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32723</TotalTime>
  <Words>128</Words>
  <Application>Microsoft Office PowerPoint</Application>
  <PresentationFormat>Presentación en pantalla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DESMONTAJE DE MINGITORIO</vt:lpstr>
      <vt:lpstr>SONDEO DE MINGITORIO</vt:lpstr>
      <vt:lpstr>SONDEO DE MINGITORIO</vt:lpstr>
      <vt:lpstr>SONDEO DE MINGITORIO</vt:lpstr>
      <vt:lpstr>SONDEO DE MINGITORIO</vt:lpstr>
      <vt:lpstr>MONTAJE DE MINGITORIO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499</cp:revision>
  <cp:lastPrinted>2009-09-18T02:25:51Z</cp:lastPrinted>
  <dcterms:created xsi:type="dcterms:W3CDTF">2007-05-31T16:27:58Z</dcterms:created>
  <dcterms:modified xsi:type="dcterms:W3CDTF">2021-09-01T17:37:13Z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