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0" r:id="rId2"/>
    <p:sldId id="436" r:id="rId3"/>
    <p:sldId id="439" r:id="rId4"/>
    <p:sldId id="440" r:id="rId5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86776-E1DF-49D5-B89E-352BCB4C0C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 smtClean="0"/>
              <a:t>CAMBIO DE CERRADURA DE PUERTA DE LACTARIO.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DF MEJICANOS</a:t>
            </a:r>
            <a:endParaRPr lang="es-ES" sz="2000" dirty="0"/>
          </a:p>
          <a:p>
            <a:r>
              <a:rPr lang="es-GT" sz="1800" dirty="0" smtClean="0"/>
              <a:t>08/09/2021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324561" y="575851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88067" y="508087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CAMBIO DE CERRADURA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8" y="1248456"/>
            <a:ext cx="3468523" cy="46246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706" y="1248455"/>
            <a:ext cx="3468522" cy="46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98775" y="51087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181155" y="465557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CAMBIO DE CERRADURA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9" y="1128713"/>
            <a:ext cx="3640472" cy="4853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83" y="1128713"/>
            <a:ext cx="3640472" cy="48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424261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CAMBIO DE CERRADURA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059"/>
            <a:ext cx="3567898" cy="47571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02" y="1219059"/>
            <a:ext cx="3567898" cy="47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8176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32674</TotalTime>
  <Words>70</Words>
  <Application>Microsoft Office PowerPoint</Application>
  <PresentationFormat>Presentación en pantalla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CAMBIO DE CERRADURA</vt:lpstr>
      <vt:lpstr>CAMBIO DE CERRADURA</vt:lpstr>
      <vt:lpstr>CAMBIO DE CERRADURA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499</cp:revision>
  <cp:lastPrinted>2009-09-18T02:25:51Z</cp:lastPrinted>
  <dcterms:created xsi:type="dcterms:W3CDTF">2007-05-31T16:27:58Z</dcterms:created>
  <dcterms:modified xsi:type="dcterms:W3CDTF">2021-09-08T22:22:33Z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