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30" r:id="rId2"/>
    <p:sldId id="436" r:id="rId3"/>
    <p:sldId id="439" r:id="rId4"/>
    <p:sldId id="442" r:id="rId5"/>
    <p:sldId id="444" r:id="rId6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 smtClean="0"/>
              <a:t>INSTALACIÓN</a:t>
            </a:r>
            <a:r>
              <a:rPr lang="es-ES" sz="2000" b="1" dirty="0" smtClean="0"/>
              <a:t> DE 2 SISTEMAS DE TANQUES DE INODOROS, CAMBIO DE 1 MANECILLA EN BAÑOS DE ASOCIADOS DAMAS Y CLIENTES.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DF EL ROSARIO LA PAZ</a:t>
            </a:r>
            <a:endParaRPr lang="es-ES" sz="2000" dirty="0"/>
          </a:p>
          <a:p>
            <a:r>
              <a:rPr lang="es-GT" sz="1800" dirty="0" smtClean="0"/>
              <a:t>14/09/2021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67894" y="722039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42560" y="63293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DESMONTAJE DE SISTEMA ANTIGUO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85" y="1408973"/>
            <a:ext cx="3266805" cy="43557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2" y="1408973"/>
            <a:ext cx="3266805" cy="43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462347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INSTALACIÓN DE SISTEMA NUEVO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321" y="1224347"/>
            <a:ext cx="3521358" cy="46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21665" y="772815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18497" y="747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6973"/>
          </a:xfrm>
        </p:spPr>
        <p:txBody>
          <a:bodyPr/>
          <a:lstStyle/>
          <a:p>
            <a:pPr algn="ctr"/>
            <a:r>
              <a:rPr lang="en-US" dirty="0" smtClean="0"/>
              <a:t>DESMONTAJE DE SISTEMA ANTIGUO E INSTALACIÓN DE SISTEMA NUEVO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2" y="1408973"/>
            <a:ext cx="3402806" cy="453707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97" y="1408973"/>
            <a:ext cx="3402806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7200" y="590772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101380" y="450255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MANECILLA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0771" t="23099" r="35869" b="14355"/>
          <a:stretch/>
        </p:blipFill>
        <p:spPr>
          <a:xfrm>
            <a:off x="900567" y="1212395"/>
            <a:ext cx="2957656" cy="46223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748" y="1212395"/>
            <a:ext cx="2960853" cy="46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8877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32683</TotalTime>
  <Words>112</Words>
  <Application>Microsoft Office PowerPoint</Application>
  <PresentationFormat>Presentación en pantalla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DESMONTAJE DE SISTEMA ANTIGUO</vt:lpstr>
      <vt:lpstr>INSTALACIÓN DE SISTEMA NUEVO</vt:lpstr>
      <vt:lpstr>DESMONTAJE DE SISTEMA ANTIGUO E INSTALACIÓN DE SISTEMA NUEVO</vt:lpstr>
      <vt:lpstr>CAMBIO DE MANECILLA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500</cp:revision>
  <cp:lastPrinted>2009-09-18T02:25:51Z</cp:lastPrinted>
  <dcterms:created xsi:type="dcterms:W3CDTF">2007-05-31T16:27:58Z</dcterms:created>
  <dcterms:modified xsi:type="dcterms:W3CDTF">2021-09-15T00:50:27Z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