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0" r:id="rId2"/>
    <p:sldId id="436" r:id="rId3"/>
    <p:sldId id="447" r:id="rId4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 smtClean="0"/>
              <a:t>AJUSTE DE PUERTA DE ENTRADA DE CLIENTES.</a:t>
            </a:r>
            <a:endParaRPr lang="es-ES" sz="2000" b="1" dirty="0"/>
          </a:p>
          <a:p>
            <a:endParaRPr lang="es-ES" sz="2000" dirty="0"/>
          </a:p>
          <a:p>
            <a:r>
              <a:rPr lang="es-ES" sz="2000" dirty="0" smtClean="0"/>
              <a:t>DDJ SAN MIGUEL CENTRO</a:t>
            </a:r>
            <a:endParaRPr lang="es-ES" sz="2000" dirty="0"/>
          </a:p>
          <a:p>
            <a:r>
              <a:rPr lang="es-GT" sz="1800" dirty="0" smtClean="0"/>
              <a:t>03/10/2021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36671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s-MX" kern="0" dirty="0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2555" y="386714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AJUSTE DE PUERTA, TOCABA EL SUELO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40" y="976313"/>
            <a:ext cx="3144050" cy="50108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07" y="976313"/>
            <a:ext cx="3181683" cy="50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099" y="493529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AJUSTE DE PUERTA, TOCABA EL SUELO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76137" y="70634"/>
            <a:ext cx="4191723" cy="65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01749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32738</TotalTime>
  <Words>59</Words>
  <Application>Microsoft Office PowerPoint</Application>
  <PresentationFormat>Presentación en pantalla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MS PGothic</vt:lpstr>
      <vt:lpstr>Arial</vt:lpstr>
      <vt:lpstr>Times</vt:lpstr>
      <vt:lpstr>ヒラギノ角ゴ Pro W3</vt:lpstr>
      <vt:lpstr>wmt_pc</vt:lpstr>
      <vt:lpstr>El Salvador Departamento de Mantenimiento</vt:lpstr>
      <vt:lpstr>AJUSTE DE PUERTA, TOCABA EL SUELO</vt:lpstr>
      <vt:lpstr>AJUSTE DE PUERTA, TOCABA EL SUELO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497</cp:revision>
  <cp:lastPrinted>2009-09-18T02:25:51Z</cp:lastPrinted>
  <dcterms:created xsi:type="dcterms:W3CDTF">2007-05-31T16:27:58Z</dcterms:created>
  <dcterms:modified xsi:type="dcterms:W3CDTF">2021-10-05T16:25:48Z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