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30" r:id="rId2"/>
    <p:sldId id="436" r:id="rId3"/>
    <p:sldId id="439" r:id="rId4"/>
    <p:sldId id="442" r:id="rId5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5" autoAdjust="0"/>
    <p:restoredTop sz="95806" autoAdjust="0"/>
  </p:normalViewPr>
  <p:slideViewPr>
    <p:cSldViewPr snapToGrid="0">
      <p:cViewPr varScale="1">
        <p:scale>
          <a:sx n="88" d="100"/>
          <a:sy n="88" d="100"/>
        </p:scale>
        <p:origin x="148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REPARACION DE FUGA EN </a:t>
            </a:r>
            <a:r>
              <a:rPr lang="es-ES" sz="2000" b="1" dirty="0" smtClean="0"/>
              <a:t>INODORO DE BAÑO DE DAMAS DE CLIENTES.</a:t>
            </a:r>
            <a:endParaRPr lang="es-ES" sz="2000" b="1" dirty="0"/>
          </a:p>
          <a:p>
            <a:endParaRPr lang="es-ES" sz="2000" dirty="0"/>
          </a:p>
          <a:p>
            <a:r>
              <a:rPr lang="es-ES" sz="2000" dirty="0" smtClean="0"/>
              <a:t>DDJ HOLANDA</a:t>
            </a:r>
            <a:endParaRPr lang="es-ES" sz="2000" dirty="0"/>
          </a:p>
          <a:p>
            <a:r>
              <a:rPr lang="es-GT" sz="1800" dirty="0" smtClean="0"/>
              <a:t>06/10/2021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571500" y="378777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INSTALACION DE MEMBRANA EN FLUXOMETRO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999260"/>
            <a:ext cx="3133725" cy="5067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567" b="24548"/>
          <a:stretch/>
        </p:blipFill>
        <p:spPr>
          <a:xfrm>
            <a:off x="5323001" y="999260"/>
            <a:ext cx="324701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452111" y="366713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5079609" y="36671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 smtClean="0"/>
              <a:t>CAMBIO DE NIPLE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24159"/>
          <a:stretch/>
        </p:blipFill>
        <p:spPr>
          <a:xfrm>
            <a:off x="832955" y="1032633"/>
            <a:ext cx="2972111" cy="47610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3165" b="19966"/>
          <a:stretch/>
        </p:blipFill>
        <p:spPr>
          <a:xfrm>
            <a:off x="5261066" y="1032633"/>
            <a:ext cx="3370886" cy="476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05100" y="395333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CAMBIO DE NIPLE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18023" b="10078"/>
          <a:stretch/>
        </p:blipFill>
        <p:spPr>
          <a:xfrm>
            <a:off x="3027272" y="1128713"/>
            <a:ext cx="3089456" cy="46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7188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32680</TotalTime>
  <Words>75</Words>
  <Application>Microsoft Office PowerPoint</Application>
  <PresentationFormat>Presentación en pantalla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MS PGothic</vt:lpstr>
      <vt:lpstr>Arial</vt:lpstr>
      <vt:lpstr>Times</vt:lpstr>
      <vt:lpstr>ヒラギノ角ゴ Pro W3</vt:lpstr>
      <vt:lpstr>wmt_pc</vt:lpstr>
      <vt:lpstr>El Salvador Departamento de Mantenimiento</vt:lpstr>
      <vt:lpstr>INSTALACION DE MEMBRANA EN FLUXOMETRO</vt:lpstr>
      <vt:lpstr>CAMBIO DE NIPLE</vt:lpstr>
      <vt:lpstr>CAMBIO DE NIPLE</vt:lpstr>
    </vt:vector>
  </TitlesOfParts>
  <Company>LM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497</cp:revision>
  <cp:lastPrinted>2009-09-18T02:25:51Z</cp:lastPrinted>
  <dcterms:created xsi:type="dcterms:W3CDTF">2007-05-31T16:27:58Z</dcterms:created>
  <dcterms:modified xsi:type="dcterms:W3CDTF">2021-10-07T16:58:13Z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