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30" r:id="rId2"/>
    <p:sldId id="436" r:id="rId3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 smtClean="0"/>
              <a:t>REUBICACIÓN DE CADENA DE MECANISMO Y ENGRASE EN CORTINA DE TRASTIENDA.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MD PRADOS DE VENECIA</a:t>
            </a:r>
            <a:endParaRPr lang="es-ES" sz="2000" dirty="0"/>
          </a:p>
          <a:p>
            <a:r>
              <a:rPr lang="es-GT" sz="1800" dirty="0" smtClean="0"/>
              <a:t>11/10/2021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352348" y="517038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102310" y="398762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REUBICACIÓN DE CADENA Y ENGRASE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0" y="1128713"/>
            <a:ext cx="3688397" cy="4917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12" y="1128713"/>
            <a:ext cx="3688397" cy="49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32673</TotalTime>
  <Words>40</Words>
  <Application>Microsoft Office PowerPoint</Application>
  <PresentationFormat>Presentación en pantalla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REUBICACIÓN DE CADENA Y ENGRASE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497</cp:revision>
  <cp:lastPrinted>2009-09-18T02:25:51Z</cp:lastPrinted>
  <dcterms:created xsi:type="dcterms:W3CDTF">2007-05-31T16:27:58Z</dcterms:created>
  <dcterms:modified xsi:type="dcterms:W3CDTF">2021-10-11T21:40:46Z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