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30" r:id="rId2"/>
    <p:sldId id="436" r:id="rId3"/>
    <p:sldId id="439" r:id="rId4"/>
    <p:sldId id="447" r:id="rId5"/>
    <p:sldId id="442" r:id="rId6"/>
    <p:sldId id="444" r:id="rId7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5806" autoAdjust="0"/>
  </p:normalViewPr>
  <p:slideViewPr>
    <p:cSldViewPr snapToGrid="0">
      <p:cViewPr varScale="1">
        <p:scale>
          <a:sx n="88" d="100"/>
          <a:sy n="88" d="100"/>
        </p:scale>
        <p:origin x="148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/>
              <a:t>REPARACION DE FUGA </a:t>
            </a:r>
            <a:r>
              <a:rPr lang="es-ES" sz="2000" b="1" dirty="0" smtClean="0"/>
              <a:t>EN BAÑO DE CLIENTES.</a:t>
            </a:r>
          </a:p>
          <a:p>
            <a:endParaRPr lang="es-ES" sz="2000" b="1" dirty="0"/>
          </a:p>
          <a:p>
            <a:endParaRPr lang="es-ES" sz="2000" dirty="0"/>
          </a:p>
          <a:p>
            <a:r>
              <a:rPr lang="es-ES" sz="2000" dirty="0" smtClean="0"/>
              <a:t>DDJ HOLANDA</a:t>
            </a:r>
            <a:endParaRPr lang="es-ES" sz="2000" dirty="0"/>
          </a:p>
          <a:p>
            <a:r>
              <a:rPr lang="es-GT" sz="1800" dirty="0" smtClean="0"/>
              <a:t>22/10/2021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2110" y="456293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79609" y="36671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DEMOLICIÓN DE PARED PARA REPARACIÓN DE FUGA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98" y="996723"/>
            <a:ext cx="2867025" cy="51911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t="20691"/>
          <a:stretch/>
        </p:blipFill>
        <p:spPr>
          <a:xfrm>
            <a:off x="5289741" y="996723"/>
            <a:ext cx="3085191" cy="516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603262" y="428486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79609" y="36671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DESMONTAJE DE TUBERÍA PARA CAMBIO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22417"/>
          <a:stretch/>
        </p:blipFill>
        <p:spPr>
          <a:xfrm>
            <a:off x="871538" y="1030742"/>
            <a:ext cx="3197249" cy="52394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5087"/>
          <a:stretch/>
        </p:blipFill>
        <p:spPr>
          <a:xfrm>
            <a:off x="5258523" y="1030742"/>
            <a:ext cx="3375972" cy="52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2111" y="366713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79609" y="36671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s-ES" dirty="0"/>
              <a:t>DESMONTAJE DE TUBERÍA PARA CAMBIO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50" y="898524"/>
            <a:ext cx="3086100" cy="5191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0515" b="7471"/>
          <a:stretch/>
        </p:blipFill>
        <p:spPr>
          <a:xfrm>
            <a:off x="5390505" y="898525"/>
            <a:ext cx="2996657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1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2111" y="366713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79609" y="36671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CAMBIO DE TUBERÍA Y ACCESORIOS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7554"/>
          <a:stretch/>
        </p:blipFill>
        <p:spPr>
          <a:xfrm>
            <a:off x="5493164" y="882274"/>
            <a:ext cx="3019640" cy="52584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10885"/>
          <a:stretch/>
        </p:blipFill>
        <p:spPr>
          <a:xfrm>
            <a:off x="871538" y="882275"/>
            <a:ext cx="2793631" cy="52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4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2111" y="366713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79609" y="36671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INSTALACIÓN DE AZULEJO EN PARED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272" y="834659"/>
            <a:ext cx="3190473" cy="54475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7001"/>
          <a:stretch/>
        </p:blipFill>
        <p:spPr>
          <a:xfrm>
            <a:off x="690736" y="834659"/>
            <a:ext cx="3256549" cy="544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88877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32695</TotalTime>
  <Words>120</Words>
  <Application>Microsoft Office PowerPoint</Application>
  <PresentationFormat>Presentación en pantalla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MS PGothic</vt:lpstr>
      <vt:lpstr>Arial</vt:lpstr>
      <vt:lpstr>Times</vt:lpstr>
      <vt:lpstr>ヒラギノ角ゴ Pro W3</vt:lpstr>
      <vt:lpstr>wmt_pc</vt:lpstr>
      <vt:lpstr>El Salvador Departamento de Mantenimiento</vt:lpstr>
      <vt:lpstr>DEMOLICIÓN DE PARED PARA REPARACIÓN DE FUGA</vt:lpstr>
      <vt:lpstr>DESMONTAJE DE TUBERÍA PARA CAMBIO</vt:lpstr>
      <vt:lpstr>DESMONTAJE DE TUBERÍA PARA CAMBIO</vt:lpstr>
      <vt:lpstr>CAMBIO DE TUBERÍA Y ACCESORIOS</vt:lpstr>
      <vt:lpstr>INSTALACIÓN DE AZULEJO EN PARED</vt:lpstr>
    </vt:vector>
  </TitlesOfParts>
  <Company>LM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</cp:lastModifiedBy>
  <cp:revision>503</cp:revision>
  <cp:lastPrinted>2009-09-18T02:25:51Z</cp:lastPrinted>
  <dcterms:created xsi:type="dcterms:W3CDTF">2007-05-31T16:27:58Z</dcterms:created>
  <dcterms:modified xsi:type="dcterms:W3CDTF">2021-10-25T16:06:41Z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