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30" r:id="rId2"/>
    <p:sldId id="436" r:id="rId3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 smtClean="0"/>
              <a:t>ALINEAMIENTO DE CADENA EN MECANISMO DE CADENA EN CORTINA DE RECEPCIÓN.</a:t>
            </a:r>
            <a:endParaRPr lang="es-ES" sz="2000" b="1" dirty="0"/>
          </a:p>
          <a:p>
            <a:endParaRPr lang="es-ES" sz="2000" dirty="0"/>
          </a:p>
          <a:p>
            <a:r>
              <a:rPr lang="es-ES" sz="2000" dirty="0" smtClean="0"/>
              <a:t>MD SANTA ANA NORTE</a:t>
            </a:r>
            <a:endParaRPr lang="es-ES" sz="2000" dirty="0"/>
          </a:p>
          <a:p>
            <a:r>
              <a:rPr lang="es-GT" sz="1800" dirty="0" smtClean="0"/>
              <a:t>20/10/2021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04910" y="38637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95342" y="268742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ALINEAMIENTO DE CADENA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7" y="1128713"/>
            <a:ext cx="3702333" cy="49364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342" y="1128713"/>
            <a:ext cx="3702333" cy="49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32673</TotalTime>
  <Words>38</Words>
  <Application>Microsoft Office PowerPoint</Application>
  <PresentationFormat>Presentación en pantalla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MS PGothic</vt:lpstr>
      <vt:lpstr>Arial</vt:lpstr>
      <vt:lpstr>Times</vt:lpstr>
      <vt:lpstr>ヒラギノ角ゴ Pro W3</vt:lpstr>
      <vt:lpstr>wmt_pc</vt:lpstr>
      <vt:lpstr>El Salvador Departamento de Mantenimiento</vt:lpstr>
      <vt:lpstr>ALINEAMIENTO DE CADENA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497</cp:revision>
  <cp:lastPrinted>2009-09-18T02:25:51Z</cp:lastPrinted>
  <dcterms:created xsi:type="dcterms:W3CDTF">2007-05-31T16:27:58Z</dcterms:created>
  <dcterms:modified xsi:type="dcterms:W3CDTF">2021-10-21T16:09:05Z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