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30" r:id="rId2"/>
    <p:sldId id="436" r:id="rId3"/>
    <p:sldId id="439" r:id="rId4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5806" autoAdjust="0"/>
  </p:normalViewPr>
  <p:slideViewPr>
    <p:cSldViewPr snapToGrid="0">
      <p:cViewPr varScale="1">
        <p:scale>
          <a:sx n="88" d="100"/>
          <a:sy n="88" d="100"/>
        </p:scale>
        <p:origin x="148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/>
              <a:t>REPARACION DE </a:t>
            </a:r>
            <a:r>
              <a:rPr lang="es-ES" sz="2000" b="1" dirty="0" smtClean="0"/>
              <a:t>GOTERA EN TRASLUCIDAS DE TECHO DE VENTAS.</a:t>
            </a:r>
            <a:endParaRPr lang="es-ES" sz="2000" b="1" dirty="0"/>
          </a:p>
          <a:p>
            <a:endParaRPr lang="es-ES" sz="2000" dirty="0"/>
          </a:p>
          <a:p>
            <a:r>
              <a:rPr lang="es-ES" sz="2000" dirty="0" smtClean="0"/>
              <a:t>DF MEJICANOS</a:t>
            </a:r>
            <a:endParaRPr lang="es-ES" sz="2000" dirty="0"/>
          </a:p>
          <a:p>
            <a:r>
              <a:rPr lang="es-GT" sz="1800" dirty="0" smtClean="0"/>
              <a:t>15/10/2021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2111" y="366713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079609" y="366713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SELLADO DE GOTERA EN TRASLUCIDA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99" y="926565"/>
            <a:ext cx="3069810" cy="49732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62" y="926565"/>
            <a:ext cx="3182098" cy="497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2111" y="366713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079609" y="366713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s-ES" dirty="0"/>
              <a:t>SELLADO DE GOTERA EN TRASLUCIDA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608" y="965428"/>
            <a:ext cx="3607191" cy="50710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0" y="965428"/>
            <a:ext cx="3521501" cy="50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0125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32674</TotalTime>
  <Words>57</Words>
  <Application>Microsoft Office PowerPoint</Application>
  <PresentationFormat>Presentación en pantalla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MS PGothic</vt:lpstr>
      <vt:lpstr>Arial</vt:lpstr>
      <vt:lpstr>Times</vt:lpstr>
      <vt:lpstr>ヒラギノ角ゴ Pro W3</vt:lpstr>
      <vt:lpstr>wmt_pc</vt:lpstr>
      <vt:lpstr>El Salvador Departamento de Mantenimiento</vt:lpstr>
      <vt:lpstr>SELLADO DE GOTERA EN TRASLUCIDA</vt:lpstr>
      <vt:lpstr>SELLADO DE GOTERA EN TRASLUCIDA</vt:lpstr>
    </vt:vector>
  </TitlesOfParts>
  <Company>LM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</cp:lastModifiedBy>
  <cp:revision>497</cp:revision>
  <cp:lastPrinted>2009-09-18T02:25:51Z</cp:lastPrinted>
  <dcterms:created xsi:type="dcterms:W3CDTF">2007-05-31T16:27:58Z</dcterms:created>
  <dcterms:modified xsi:type="dcterms:W3CDTF">2021-10-16T17:10:48Z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