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0" r:id="rId2"/>
    <p:sldId id="436" r:id="rId3"/>
    <p:sldId id="447" r:id="rId4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5806" autoAdjust="0"/>
  </p:normalViewPr>
  <p:slideViewPr>
    <p:cSldViewPr snapToGrid="0">
      <p:cViewPr varScale="1">
        <p:scale>
          <a:sx n="68" d="100"/>
          <a:sy n="68" d="100"/>
        </p:scale>
        <p:origin x="1458" y="72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REPARACIÓN DE FUGA DE AGUA EN GRIFO DE AREA DE COCINA.</a:t>
            </a:r>
          </a:p>
          <a:p>
            <a:endParaRPr lang="es-ES" sz="2000" dirty="0"/>
          </a:p>
          <a:p>
            <a:r>
              <a:rPr lang="es-ES" sz="2000" dirty="0"/>
              <a:t>DDJ AYUTUXTEPEQUE</a:t>
            </a:r>
          </a:p>
          <a:p>
            <a:r>
              <a:rPr lang="es-GT" sz="1800" dirty="0"/>
              <a:t>12/11/2021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96277" y="409002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366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CAMBIO DE TUBERÍA E INSTALACIÓN DE UNION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CE8705-60A9-4335-A0E9-8CBC2B7A5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81"/>
          <a:stretch/>
        </p:blipFill>
        <p:spPr>
          <a:xfrm>
            <a:off x="864734" y="1064455"/>
            <a:ext cx="3199658" cy="51174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4CD692-A1E7-4DF9-8ECD-5AAA8A3E5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80" y="1064455"/>
            <a:ext cx="3199658" cy="51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31026" y="374188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CAMBIO DE TUBERÍA E INSTALACIÓN DE UNION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0D09C6-9063-4A1B-B35A-79F7F095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64" y="1012874"/>
            <a:ext cx="3209264" cy="50925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24A4E4-336B-496D-97AF-925A3195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23" y="1012874"/>
            <a:ext cx="3209264" cy="50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08545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32675</TotalTime>
  <Words>66</Words>
  <Application>Microsoft Office PowerPoint</Application>
  <PresentationFormat>Presentación en pantalla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Times</vt:lpstr>
      <vt:lpstr>wmt_pc</vt:lpstr>
      <vt:lpstr>El Salvador Departamento de Mantenimiento</vt:lpstr>
      <vt:lpstr>CAMBIO DE TUBERÍA E INSTALACIÓN DE UNION</vt:lpstr>
      <vt:lpstr>CAMBIO DE TUBERÍA E INSTALACIÓN DE UNION</vt:lpstr>
    </vt:vector>
  </TitlesOfParts>
  <Company>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</cp:lastModifiedBy>
  <cp:revision>498</cp:revision>
  <cp:lastPrinted>2009-09-18T02:25:51Z</cp:lastPrinted>
  <dcterms:created xsi:type="dcterms:W3CDTF">2007-05-31T16:27:58Z</dcterms:created>
  <dcterms:modified xsi:type="dcterms:W3CDTF">2021-11-15T15:30:20Z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