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10.09.2025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10.09.2025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10.09.2025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10.09.2025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10.09.2025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10.09.2025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10.09.2025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10.09.2025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10.09.2025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10.09.2025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10.09.2025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10.09.2025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jominek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mtClean="0"/>
              <a:t>jominek</a:t>
            </a:r>
            <a:endParaRPr lang="cs-C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Předvádění na obrazovce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sady Office</vt:lpstr>
      <vt:lpstr>jominek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jominek</dc:title>
  <dc:creator>Adéla Grmelová</dc:creator>
  <cp:lastModifiedBy>Adéla Grmelová</cp:lastModifiedBy>
  <cp:revision>1</cp:revision>
  <dcterms:created xsi:type="dcterms:W3CDTF">2025-09-10T18:07:59Z</dcterms:created>
  <dcterms:modified xsi:type="dcterms:W3CDTF">2025-09-10T18:55:19Z</dcterms:modified>
</cp:coreProperties>
</file>