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t>13.10.2006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Adéla Grmelová</dc:creator>
  <dcterms:created xsi:type="dcterms:W3CDTF">2025-09-10T18:07:59Z</dcterms:created>
</cp:coreProperties>
</file>