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7DC1-A81C-4271-9F7A-1EF7B8C6B0DA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FF86-ECAB-420A-A59B-497AD3C30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07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7DC1-A81C-4271-9F7A-1EF7B8C6B0DA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FF86-ECAB-420A-A59B-497AD3C30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6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7DC1-A81C-4271-9F7A-1EF7B8C6B0DA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FF86-ECAB-420A-A59B-497AD3C30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10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7DC1-A81C-4271-9F7A-1EF7B8C6B0DA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FF86-ECAB-420A-A59B-497AD3C30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4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7DC1-A81C-4271-9F7A-1EF7B8C6B0DA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FF86-ECAB-420A-A59B-497AD3C30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89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7DC1-A81C-4271-9F7A-1EF7B8C6B0DA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FF86-ECAB-420A-A59B-497AD3C30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29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7DC1-A81C-4271-9F7A-1EF7B8C6B0DA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FF86-ECAB-420A-A59B-497AD3C30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71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7DC1-A81C-4271-9F7A-1EF7B8C6B0DA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FF86-ECAB-420A-A59B-497AD3C30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50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7DC1-A81C-4271-9F7A-1EF7B8C6B0DA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FF86-ECAB-420A-A59B-497AD3C30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53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7DC1-A81C-4271-9F7A-1EF7B8C6B0DA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FF86-ECAB-420A-A59B-497AD3C30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49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7DC1-A81C-4271-9F7A-1EF7B8C6B0DA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FF86-ECAB-420A-A59B-497AD3C30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04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C7DC1-A81C-4271-9F7A-1EF7B8C6B0DA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FFF86-ECAB-420A-A59B-497AD3C30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27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906" y="796953"/>
            <a:ext cx="9253057" cy="518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8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625" y="998290"/>
            <a:ext cx="8502226" cy="513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2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2024-06-12T04:59:17Z</dcterms:created>
  <dcterms:modified xsi:type="dcterms:W3CDTF">2024-06-12T04:59:36Z</dcterms:modified>
</cp:coreProperties>
</file>