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14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58" r:id="rId6"/>
    <p:sldId id="262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1A1-42C8-4BC6-8749-B05975B4EB8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1D020-FC9A-42D7-8020-0F1E2BBE7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00136-3E83-412F-8147-94D63888733A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6B319-8A75-4FB8-B8B7-BC7DA7896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8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7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76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E70A-4428-40AA-B2A1-2C9ED5D8353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C3E-1CCC-4959-AE1E-7F1FD58F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80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E70A-4428-40AA-B2A1-2C9ED5D8353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C3E-1CCC-4959-AE1E-7F1FD58F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4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E70A-4428-40AA-B2A1-2C9ED5D8353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C3E-1CCC-4959-AE1E-7F1FD58F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02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E70A-4428-40AA-B2A1-2C9ED5D8353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C3E-1CCC-4959-AE1E-7F1FD58F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4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E70A-4428-40AA-B2A1-2C9ED5D8353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C3E-1CCC-4959-AE1E-7F1FD58F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72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E70A-4428-40AA-B2A1-2C9ED5D8353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C3E-1CCC-4959-AE1E-7F1FD58F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233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E70A-4428-40AA-B2A1-2C9ED5D8353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C3E-1CCC-4959-AE1E-7F1FD58F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63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E70A-4428-40AA-B2A1-2C9ED5D8353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C3E-1CCC-4959-AE1E-7F1FD58F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9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6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E70A-4428-40AA-B2A1-2C9ED5D8353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C3E-1CCC-4959-AE1E-7F1FD58F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93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E70A-4428-40AA-B2A1-2C9ED5D8353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C3E-1CCC-4959-AE1E-7F1FD58F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32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E70A-4428-40AA-B2A1-2C9ED5D8353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C3E-1CCC-4959-AE1E-7F1FD58F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6992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46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2597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413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05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40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54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1853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6663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227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3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7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80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3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9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A9C56-DFC3-4842-AB57-4A31C0D100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5256-1BC0-4B0C-878F-241958E4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2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2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407534" y="6356350"/>
            <a:ext cx="1637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2405340105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5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E70A-4428-40AA-B2A1-2C9ED5D8353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5C3E-1CCC-4959-AE1E-7F1FD58F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2405340105</a:t>
            </a:r>
            <a:endParaRPr lang="ko-KR" alt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069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9349" y="1442906"/>
            <a:ext cx="9295003" cy="2125780"/>
          </a:xfrm>
        </p:spPr>
        <p:txBody>
          <a:bodyPr/>
          <a:lstStyle/>
          <a:p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Rock Paper Scissors</a:t>
            </a:r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en-US" altLang="ko-KR" sz="6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6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6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6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 기초</a:t>
            </a:r>
            <a:r>
              <a:rPr lang="en-US" altLang="ko-KR" sz="6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6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2405340105_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조민희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3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711" y="553673"/>
            <a:ext cx="221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ko-KR" alt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7" y="983395"/>
            <a:ext cx="10754686" cy="56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8624" y="436228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ko-KR" alt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56" y="869265"/>
            <a:ext cx="7772863" cy="58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37" y="628191"/>
            <a:ext cx="10175846" cy="5680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1237" y="207135"/>
            <a:ext cx="10737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ko-KR" altLang="en-US" sz="17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91237" y="6442745"/>
            <a:ext cx="2625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window.mainloop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8" name="직선 화살표 연결선 7"/>
          <p:cNvCxnSpPr>
            <a:stCxn id="6" idx="0"/>
          </p:cNvCxnSpPr>
          <p:nvPr/>
        </p:nvCxnSpPr>
        <p:spPr>
          <a:xfrm flipH="1" flipV="1">
            <a:off x="1996580" y="6308521"/>
            <a:ext cx="507534" cy="13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13064" y="637564"/>
            <a:ext cx="11478936" cy="746619"/>
          </a:xfrm>
        </p:spPr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실행 결과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1531" y="2491530"/>
            <a:ext cx="19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실행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21" y="2973239"/>
            <a:ext cx="7004807" cy="17214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75421" y="4865615"/>
            <a:ext cx="765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버튼을 누르면 컴퓨터와 가위바위보를 할 수 있는 코드 실행 결과 입니다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56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66550" y="2875327"/>
            <a:ext cx="9601200" cy="840996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48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37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돋움</vt:lpstr>
      <vt:lpstr>맑은 고딕</vt:lpstr>
      <vt:lpstr>Arial</vt:lpstr>
      <vt:lpstr>Consolas</vt:lpstr>
      <vt:lpstr>Franklin Gothic Book</vt:lpstr>
      <vt:lpstr>Wingdings</vt:lpstr>
      <vt:lpstr>디자인 사용자 지정</vt:lpstr>
      <vt:lpstr>1_디자인 사용자 지정</vt:lpstr>
      <vt:lpstr>Crop</vt:lpstr>
      <vt:lpstr>Random Rock Paper Scissors! (프로그래밍 기초)</vt:lpstr>
      <vt:lpstr>PowerPoint 프레젠테이션</vt:lpstr>
      <vt:lpstr>PowerPoint 프레젠테이션</vt:lpstr>
      <vt:lpstr>PowerPoint 프레젠테이션</vt:lpstr>
      <vt:lpstr>코드 실행 결과</vt:lpstr>
      <vt:lpstr>감사합니다.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숫자 농구 게임</dc:title>
  <dc:creator>user15</dc:creator>
  <cp:lastModifiedBy>user15</cp:lastModifiedBy>
  <cp:revision>7</cp:revision>
  <dcterms:created xsi:type="dcterms:W3CDTF">2024-05-02T02:10:27Z</dcterms:created>
  <dcterms:modified xsi:type="dcterms:W3CDTF">2024-05-02T03:50:55Z</dcterms:modified>
</cp:coreProperties>
</file>