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gWg76I6Jb1ASEvndVVLgftFuU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23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2d9a83e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g1732d9a83e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22500" cy="3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Meu nome é Gabriel Silva Nascimento, tenho 30 anos, me formei em Ciência da Computação na PUC Minas Poços de Caldas, atualmente estou trabalhando como Desenvolvedor Cloud Pleno (SRE) na empresa </a:t>
            </a:r>
            <a:r>
              <a:rPr lang="pt-BR" dirty="0" err="1">
                <a:solidFill>
                  <a:schemeClr val="dk1"/>
                </a:solidFill>
              </a:rPr>
              <a:t>Luizalabs</a:t>
            </a:r>
            <a:r>
              <a:rPr lang="pt-BR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  <a:highlight>
                  <a:schemeClr val="lt1"/>
                </a:highlight>
              </a:rPr>
              <a:t>Linkedin: www.linkedin.com/in/gabriel-silva-nascimento-466aa7b0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Github: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https://github.com/Gabrielgsn30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 amt="97000"/>
          </a:blip>
          <a:srcRect/>
          <a:stretch/>
        </p:blipFill>
        <p:spPr>
          <a:xfrm>
            <a:off x="7060725" y="1253550"/>
            <a:ext cx="1703950" cy="1703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  <a:reflection endPos="30000" dist="38100" dir="5400000" fadeDir="5400012" sy="-100000" algn="bl" rotWithShape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2d9a83e9_0_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será visto nessa oficina?</a:t>
            </a:r>
            <a:endParaRPr/>
          </a:p>
        </p:txBody>
      </p:sp>
      <p:sp>
        <p:nvSpPr>
          <p:cNvPr id="68" name="Google Shape;68;g1732d9a83e9_0_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Serão 5 dias com vários assuntos a serem discutidos, tendo sempre a teoria e prática intercalados e um projeto de monitoramento de ambiente como o projeto principal ao final da monitoria.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74" name="Google Shape;74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Práticas </a:t>
            </a:r>
            <a:r>
              <a:rPr lang="pt-BR" dirty="0" err="1">
                <a:solidFill>
                  <a:schemeClr val="dk1"/>
                </a:solidFill>
              </a:rPr>
              <a:t>DevOps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Docker;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Comandos Básicos Docker;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Comandos Avançados Docker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Dockerfile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Docker </a:t>
            </a:r>
            <a:r>
              <a:rPr lang="pt-BR" dirty="0" err="1">
                <a:solidFill>
                  <a:schemeClr val="dk1"/>
                </a:solidFill>
              </a:rPr>
              <a:t>Compose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 err="1">
                <a:solidFill>
                  <a:schemeClr val="dk1"/>
                </a:solidFill>
              </a:rPr>
              <a:t>DockerHub</a:t>
            </a:r>
            <a:r>
              <a:rPr lang="pt-BR" dirty="0">
                <a:solidFill>
                  <a:schemeClr val="dk1"/>
                </a:solidFill>
              </a:rPr>
              <a:t> e Repositórios de Imagens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03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projeto de Monitoramento, como funciona cada parte.(</a:t>
            </a:r>
            <a:r>
              <a:rPr lang="pt-BR" dirty="0" err="1">
                <a:solidFill>
                  <a:schemeClr val="dk1"/>
                </a:solidFill>
              </a:rPr>
              <a:t>Prometheus</a:t>
            </a:r>
            <a:r>
              <a:rPr lang="pt-BR" dirty="0">
                <a:solidFill>
                  <a:schemeClr val="dk1"/>
                </a:solidFill>
              </a:rPr>
              <a:t>,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,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, Node </a:t>
            </a:r>
            <a:r>
              <a:rPr lang="pt-BR" dirty="0" err="1">
                <a:solidFill>
                  <a:schemeClr val="dk1"/>
                </a:solidFill>
              </a:rPr>
              <a:t>Exporter</a:t>
            </a:r>
            <a:r>
              <a:rPr lang="pt-BR" dirty="0">
                <a:solidFill>
                  <a:schemeClr val="dk1"/>
                </a:solidFill>
              </a:rPr>
              <a:t>)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Configuração do Projeto e teste com todos na oficina;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04</a:t>
            </a:r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Exporter</a:t>
            </a:r>
            <a:r>
              <a:rPr lang="pt-BR" dirty="0">
                <a:solidFill>
                  <a:schemeClr val="dk1"/>
                </a:solidFill>
              </a:rPr>
              <a:t> utilizado, o coletor de métricas;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Intervalo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, criando Dashboards de Monitoramento;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05</a:t>
            </a:r>
            <a:endParaRPr/>
          </a:p>
        </p:txBody>
      </p:sp>
      <p:sp>
        <p:nvSpPr>
          <p:cNvPr id="98" name="Google Shape;98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Introdução ao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 e Criação de Alertas;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Integração do </a:t>
            </a:r>
            <a:r>
              <a:rPr lang="pt-BR" dirty="0" err="1">
                <a:solidFill>
                  <a:schemeClr val="dk1"/>
                </a:solidFill>
              </a:rPr>
              <a:t>Alertmanager</a:t>
            </a:r>
            <a:r>
              <a:rPr lang="pt-BR" dirty="0">
                <a:solidFill>
                  <a:schemeClr val="dk1"/>
                </a:solidFill>
              </a:rPr>
              <a:t> ao Slack;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lang="pt-BR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Bônus: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Integração de uma API com </a:t>
            </a:r>
            <a:r>
              <a:rPr lang="pt-BR" dirty="0" err="1">
                <a:solidFill>
                  <a:schemeClr val="dk1"/>
                </a:solidFill>
              </a:rPr>
              <a:t>lib</a:t>
            </a:r>
            <a:r>
              <a:rPr lang="pt-BR" dirty="0">
                <a:solidFill>
                  <a:schemeClr val="dk1"/>
                </a:solidFill>
              </a:rPr>
              <a:t> de geração de métricas;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 dirty="0">
                <a:solidFill>
                  <a:schemeClr val="dk1"/>
                </a:solidFill>
              </a:rPr>
              <a:t>Ferramenta K6 </a:t>
            </a:r>
            <a:r>
              <a:rPr lang="pt-BR" dirty="0" err="1">
                <a:solidFill>
                  <a:schemeClr val="dk1"/>
                </a:solidFill>
              </a:rPr>
              <a:t>tests</a:t>
            </a:r>
            <a:r>
              <a:rPr lang="pt-BR" dirty="0">
                <a:solidFill>
                  <a:schemeClr val="dk1"/>
                </a:solidFill>
              </a:rPr>
              <a:t> e envio de informações para o </a:t>
            </a:r>
            <a:r>
              <a:rPr lang="pt-BR" dirty="0" err="1">
                <a:solidFill>
                  <a:schemeClr val="dk1"/>
                </a:solidFill>
              </a:rPr>
              <a:t>Grafana</a:t>
            </a:r>
            <a:r>
              <a:rPr lang="pt-BR" dirty="0">
                <a:solidFill>
                  <a:schemeClr val="dk1"/>
                </a:solidFill>
              </a:rPr>
              <a:t>;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 dirty="0"/>
              <a:t>Ferramentas Utilizadas:</a:t>
            </a:r>
            <a:endParaRPr dirty="0"/>
          </a:p>
        </p:txBody>
      </p:sp>
      <p:sp>
        <p:nvSpPr>
          <p:cNvPr id="104" name="Google Shape;104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32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 dirty="0" err="1">
                <a:solidFill>
                  <a:schemeClr val="dk1"/>
                </a:solidFill>
              </a:rPr>
              <a:t>VsCode</a:t>
            </a:r>
            <a:r>
              <a:rPr lang="pt-BR" sz="4265" dirty="0">
                <a:solidFill>
                  <a:schemeClr val="dk1"/>
                </a:solidFill>
              </a:rPr>
              <a:t> + Extensão Oficial Docker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Docker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Docker-</a:t>
            </a:r>
            <a:r>
              <a:rPr lang="pt-BR" sz="4265" dirty="0" err="1">
                <a:solidFill>
                  <a:schemeClr val="dk1"/>
                </a:solidFill>
              </a:rPr>
              <a:t>Compose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 err="1">
                <a:solidFill>
                  <a:schemeClr val="dk1"/>
                </a:solidFill>
              </a:rPr>
              <a:t>Prometheus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AlertManager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Grafana</a:t>
            </a:r>
            <a:r>
              <a:rPr lang="pt-BR" sz="4265" dirty="0">
                <a:solidFill>
                  <a:schemeClr val="dk1"/>
                </a:solidFill>
              </a:rPr>
              <a:t>*, Node </a:t>
            </a:r>
            <a:r>
              <a:rPr lang="pt-BR" sz="4265" dirty="0" err="1">
                <a:solidFill>
                  <a:schemeClr val="dk1"/>
                </a:solidFill>
              </a:rPr>
              <a:t>Exporter</a:t>
            </a:r>
            <a:r>
              <a:rPr lang="pt-BR" sz="4265" dirty="0">
                <a:solidFill>
                  <a:schemeClr val="dk1"/>
                </a:solidFill>
              </a:rPr>
              <a:t>*, </a:t>
            </a:r>
            <a:r>
              <a:rPr lang="pt-BR" sz="4265" dirty="0" err="1">
                <a:solidFill>
                  <a:schemeClr val="dk1"/>
                </a:solidFill>
              </a:rPr>
              <a:t>Portainer</a:t>
            </a:r>
            <a:r>
              <a:rPr lang="pt-BR" sz="4265" dirty="0">
                <a:solidFill>
                  <a:schemeClr val="dk1"/>
                </a:solidFill>
              </a:rPr>
              <a:t>*,*k6,*</a:t>
            </a:r>
            <a:r>
              <a:rPr lang="pt-BR" sz="4265" dirty="0" err="1">
                <a:solidFill>
                  <a:schemeClr val="dk1"/>
                </a:solidFill>
              </a:rPr>
              <a:t>influxdb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Slack</a:t>
            </a: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endParaRPr sz="4265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 dirty="0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 dirty="0">
                <a:solidFill>
                  <a:schemeClr val="dk1"/>
                </a:solidFill>
              </a:rPr>
              <a:t>* Indica que será utilizado via container Docker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300</Words>
  <Application>Microsoft Office PowerPoint</Application>
  <PresentationFormat>Apresentação na tela (16:9)</PresentationFormat>
  <Paragraphs>54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1" baseType="lpstr">
      <vt:lpstr>Arial</vt:lpstr>
      <vt:lpstr>Simple Dark</vt:lpstr>
      <vt:lpstr>Práticas DevOps com Docker e Monitoramento do Ambiente</vt:lpstr>
      <vt:lpstr>Quem sou eu?</vt:lpstr>
      <vt:lpstr>O que será visto nessa oficina?</vt:lpstr>
      <vt:lpstr>Dia 01</vt:lpstr>
      <vt:lpstr>Dia 02</vt:lpstr>
      <vt:lpstr>Dia 03</vt:lpstr>
      <vt:lpstr>Dia 04</vt:lpstr>
      <vt:lpstr>Dia 05</vt:lpstr>
      <vt:lpstr>Ferramentas Utilizadas: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</cp:lastModifiedBy>
  <cp:revision>4</cp:revision>
  <dcterms:modified xsi:type="dcterms:W3CDTF">2025-10-19T23:24:34Z</dcterms:modified>
</cp:coreProperties>
</file>