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60" r:id="rId4"/>
    <p:sldId id="257" r:id="rId5"/>
    <p:sldId id="258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661F2-9C5C-47B5-804E-3A6CFFC2A9A1}" v="2" dt="2022-11-25T01:15:59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atan alexander" userId="e923446cab138272" providerId="LiveId" clId="{4FD661F2-9C5C-47B5-804E-3A6CFFC2A9A1}"/>
    <pc:docChg chg="undo custSel modSld">
      <pc:chgData name="Yonatan alexander" userId="e923446cab138272" providerId="LiveId" clId="{4FD661F2-9C5C-47B5-804E-3A6CFFC2A9A1}" dt="2022-11-25T02:35:55.721" v="43" actId="20577"/>
      <pc:docMkLst>
        <pc:docMk/>
      </pc:docMkLst>
      <pc:sldChg chg="addSp delSp modSp mod setBg">
        <pc:chgData name="Yonatan alexander" userId="e923446cab138272" providerId="LiveId" clId="{4FD661F2-9C5C-47B5-804E-3A6CFFC2A9A1}" dt="2022-11-25T01:16:23.513" v="14" actId="1076"/>
        <pc:sldMkLst>
          <pc:docMk/>
          <pc:sldMk cId="1619928164" sldId="256"/>
        </pc:sldMkLst>
        <pc:spChg chg="mod">
          <ac:chgData name="Yonatan alexander" userId="e923446cab138272" providerId="LiveId" clId="{4FD661F2-9C5C-47B5-804E-3A6CFFC2A9A1}" dt="2022-11-25T01:16:23.513" v="14" actId="1076"/>
          <ac:spMkLst>
            <pc:docMk/>
            <pc:sldMk cId="1619928164" sldId="256"/>
            <ac:spMk id="2" creationId="{811E157E-5016-CB9F-FE53-21AB75895FFE}"/>
          </ac:spMkLst>
        </pc:spChg>
        <pc:spChg chg="mod">
          <ac:chgData name="Yonatan alexander" userId="e923446cab138272" providerId="LiveId" clId="{4FD661F2-9C5C-47B5-804E-3A6CFFC2A9A1}" dt="2022-11-25T01:16:23.513" v="14" actId="1076"/>
          <ac:spMkLst>
            <pc:docMk/>
            <pc:sldMk cId="1619928164" sldId="256"/>
            <ac:spMk id="3" creationId="{87DB73FC-479F-357C-EBE8-96548192ADC2}"/>
          </ac:spMkLst>
        </pc:spChg>
        <pc:spChg chg="add del">
          <ac:chgData name="Yonatan alexander" userId="e923446cab138272" providerId="LiveId" clId="{4FD661F2-9C5C-47B5-804E-3A6CFFC2A9A1}" dt="2022-11-25T01:16:20.829" v="10" actId="26606"/>
          <ac:spMkLst>
            <pc:docMk/>
            <pc:sldMk cId="1619928164" sldId="256"/>
            <ac:spMk id="11" creationId="{3E443FD7-A66B-4AA0-872D-B088B9BC5F17}"/>
          </ac:spMkLst>
        </pc:spChg>
        <pc:spChg chg="add del">
          <ac:chgData name="Yonatan alexander" userId="e923446cab138272" providerId="LiveId" clId="{4FD661F2-9C5C-47B5-804E-3A6CFFC2A9A1}" dt="2022-11-25T01:16:20.829" v="10" actId="26606"/>
          <ac:spMkLst>
            <pc:docMk/>
            <pc:sldMk cId="1619928164" sldId="256"/>
            <ac:spMk id="13" creationId="{C04BE0EF-3561-49B4-9A29-F283168A91C7}"/>
          </ac:spMkLst>
        </pc:spChg>
        <pc:spChg chg="add del">
          <ac:chgData name="Yonatan alexander" userId="e923446cab138272" providerId="LiveId" clId="{4FD661F2-9C5C-47B5-804E-3A6CFFC2A9A1}" dt="2022-11-25T01:16:21.704" v="12" actId="26606"/>
          <ac:spMkLst>
            <pc:docMk/>
            <pc:sldMk cId="1619928164" sldId="256"/>
            <ac:spMk id="17" creationId="{47942995-B07F-4636-9A06-C6A104B260A8}"/>
          </ac:spMkLst>
        </pc:spChg>
        <pc:spChg chg="add del">
          <ac:chgData name="Yonatan alexander" userId="e923446cab138272" providerId="LiveId" clId="{4FD661F2-9C5C-47B5-804E-3A6CFFC2A9A1}" dt="2022-11-25T01:16:21.704" v="12" actId="26606"/>
          <ac:spMkLst>
            <pc:docMk/>
            <pc:sldMk cId="1619928164" sldId="256"/>
            <ac:spMk id="18" creationId="{B81933D1-5615-42C7-9C0B-4EB7105CCE2D}"/>
          </ac:spMkLst>
        </pc:spChg>
        <pc:spChg chg="add del">
          <ac:chgData name="Yonatan alexander" userId="e923446cab138272" providerId="LiveId" clId="{4FD661F2-9C5C-47B5-804E-3A6CFFC2A9A1}" dt="2022-11-25T01:16:21.704" v="12" actId="26606"/>
          <ac:spMkLst>
            <pc:docMk/>
            <pc:sldMk cId="1619928164" sldId="256"/>
            <ac:spMk id="20" creationId="{19C9EAEA-39D0-4B0E-A0EB-51E7B26740B1}"/>
          </ac:spMkLst>
        </pc:spChg>
        <pc:grpChg chg="add del">
          <ac:chgData name="Yonatan alexander" userId="e923446cab138272" providerId="LiveId" clId="{4FD661F2-9C5C-47B5-804E-3A6CFFC2A9A1}" dt="2022-11-25T01:16:21.704" v="12" actId="26606"/>
          <ac:grpSpMkLst>
            <pc:docMk/>
            <pc:sldMk cId="1619928164" sldId="256"/>
            <ac:grpSpMk id="19" creationId="{032D8612-31EB-44CF-A1D0-14FD4C705424}"/>
          </ac:grpSpMkLst>
        </pc:grpChg>
        <pc:picChg chg="del">
          <ac:chgData name="Yonatan alexander" userId="e923446cab138272" providerId="LiveId" clId="{4FD661F2-9C5C-47B5-804E-3A6CFFC2A9A1}" dt="2022-11-25T01:15:17.329" v="0" actId="478"/>
          <ac:picMkLst>
            <pc:docMk/>
            <pc:sldMk cId="1619928164" sldId="256"/>
            <ac:picMk id="5" creationId="{05827230-0BCE-8E38-F4DE-132BC63BC81B}"/>
          </ac:picMkLst>
        </pc:picChg>
        <pc:picChg chg="add mod">
          <ac:chgData name="Yonatan alexander" userId="e923446cab138272" providerId="LiveId" clId="{4FD661F2-9C5C-47B5-804E-3A6CFFC2A9A1}" dt="2022-11-25T01:16:22.086" v="13" actId="1076"/>
          <ac:picMkLst>
            <pc:docMk/>
            <pc:sldMk cId="1619928164" sldId="256"/>
            <ac:picMk id="6" creationId="{B9EF9CFF-4BC4-79C2-34B3-A7A496CB68AB}"/>
          </ac:picMkLst>
        </pc:picChg>
      </pc:sldChg>
      <pc:sldChg chg="modSp">
        <pc:chgData name="Yonatan alexander" userId="e923446cab138272" providerId="LiveId" clId="{4FD661F2-9C5C-47B5-804E-3A6CFFC2A9A1}" dt="2022-11-25T01:15:26.950" v="1"/>
        <pc:sldMkLst>
          <pc:docMk/>
          <pc:sldMk cId="3786826651" sldId="257"/>
        </pc:sldMkLst>
        <pc:spChg chg="mod">
          <ac:chgData name="Yonatan alexander" userId="e923446cab138272" providerId="LiveId" clId="{4FD661F2-9C5C-47B5-804E-3A6CFFC2A9A1}" dt="2022-11-25T01:15:26.950" v="1"/>
          <ac:spMkLst>
            <pc:docMk/>
            <pc:sldMk cId="3786826651" sldId="257"/>
            <ac:spMk id="2" creationId="{84B826EB-C0CE-4D24-33B7-63ECA7783525}"/>
          </ac:spMkLst>
        </pc:spChg>
        <pc:spChg chg="mod">
          <ac:chgData name="Yonatan alexander" userId="e923446cab138272" providerId="LiveId" clId="{4FD661F2-9C5C-47B5-804E-3A6CFFC2A9A1}" dt="2022-11-25T01:15:26.950" v="1"/>
          <ac:spMkLst>
            <pc:docMk/>
            <pc:sldMk cId="3786826651" sldId="257"/>
            <ac:spMk id="3" creationId="{E22CC61E-FD76-4696-3544-EBDE5CE3DDCE}"/>
          </ac:spMkLst>
        </pc:spChg>
      </pc:sldChg>
      <pc:sldChg chg="modSp">
        <pc:chgData name="Yonatan alexander" userId="e923446cab138272" providerId="LiveId" clId="{4FD661F2-9C5C-47B5-804E-3A6CFFC2A9A1}" dt="2022-11-25T01:15:26.950" v="1"/>
        <pc:sldMkLst>
          <pc:docMk/>
          <pc:sldMk cId="2948692621" sldId="258"/>
        </pc:sldMkLst>
        <pc:spChg chg="mod">
          <ac:chgData name="Yonatan alexander" userId="e923446cab138272" providerId="LiveId" clId="{4FD661F2-9C5C-47B5-804E-3A6CFFC2A9A1}" dt="2022-11-25T01:15:26.950" v="1"/>
          <ac:spMkLst>
            <pc:docMk/>
            <pc:sldMk cId="2948692621" sldId="258"/>
            <ac:spMk id="2" creationId="{79C34F9F-54FF-95F4-BE64-A54E2FBC0CC4}"/>
          </ac:spMkLst>
        </pc:spChg>
        <pc:spChg chg="mod">
          <ac:chgData name="Yonatan alexander" userId="e923446cab138272" providerId="LiveId" clId="{4FD661F2-9C5C-47B5-804E-3A6CFFC2A9A1}" dt="2022-11-25T01:15:26.950" v="1"/>
          <ac:spMkLst>
            <pc:docMk/>
            <pc:sldMk cId="2948692621" sldId="258"/>
            <ac:spMk id="3" creationId="{AE1CB871-2B3D-B640-2E1A-9438927E12FC}"/>
          </ac:spMkLst>
        </pc:spChg>
      </pc:sldChg>
      <pc:sldChg chg="modSp">
        <pc:chgData name="Yonatan alexander" userId="e923446cab138272" providerId="LiveId" clId="{4FD661F2-9C5C-47B5-804E-3A6CFFC2A9A1}" dt="2022-11-25T01:15:26.950" v="1"/>
        <pc:sldMkLst>
          <pc:docMk/>
          <pc:sldMk cId="1794431336" sldId="259"/>
        </pc:sldMkLst>
        <pc:spChg chg="mod">
          <ac:chgData name="Yonatan alexander" userId="e923446cab138272" providerId="LiveId" clId="{4FD661F2-9C5C-47B5-804E-3A6CFFC2A9A1}" dt="2022-11-25T01:15:26.950" v="1"/>
          <ac:spMkLst>
            <pc:docMk/>
            <pc:sldMk cId="1794431336" sldId="259"/>
            <ac:spMk id="2" creationId="{376BCF24-32C2-984A-DD85-CBCF63DF54D2}"/>
          </ac:spMkLst>
        </pc:spChg>
        <pc:spChg chg="mod">
          <ac:chgData name="Yonatan alexander" userId="e923446cab138272" providerId="LiveId" clId="{4FD661F2-9C5C-47B5-804E-3A6CFFC2A9A1}" dt="2022-11-25T01:15:26.950" v="1"/>
          <ac:spMkLst>
            <pc:docMk/>
            <pc:sldMk cId="1794431336" sldId="259"/>
            <ac:spMk id="3" creationId="{2FCD1D29-05D0-12BD-8D17-AA21A7C29C44}"/>
          </ac:spMkLst>
        </pc:spChg>
      </pc:sldChg>
      <pc:sldChg chg="modSp">
        <pc:chgData name="Yonatan alexander" userId="e923446cab138272" providerId="LiveId" clId="{4FD661F2-9C5C-47B5-804E-3A6CFFC2A9A1}" dt="2022-11-25T01:15:26.950" v="1"/>
        <pc:sldMkLst>
          <pc:docMk/>
          <pc:sldMk cId="3156874186" sldId="260"/>
        </pc:sldMkLst>
        <pc:spChg chg="mod">
          <ac:chgData name="Yonatan alexander" userId="e923446cab138272" providerId="LiveId" clId="{4FD661F2-9C5C-47B5-804E-3A6CFFC2A9A1}" dt="2022-11-25T01:15:26.950" v="1"/>
          <ac:spMkLst>
            <pc:docMk/>
            <pc:sldMk cId="3156874186" sldId="260"/>
            <ac:spMk id="2" creationId="{00AF9438-EAA8-7236-D111-E5F9C0D5703E}"/>
          </ac:spMkLst>
        </pc:spChg>
        <pc:spChg chg="mod">
          <ac:chgData name="Yonatan alexander" userId="e923446cab138272" providerId="LiveId" clId="{4FD661F2-9C5C-47B5-804E-3A6CFFC2A9A1}" dt="2022-11-25T01:15:26.950" v="1"/>
          <ac:spMkLst>
            <pc:docMk/>
            <pc:sldMk cId="3156874186" sldId="260"/>
            <ac:spMk id="3" creationId="{18D57142-3602-C47D-C465-2C842C6B08D8}"/>
          </ac:spMkLst>
        </pc:spChg>
      </pc:sldChg>
      <pc:sldChg chg="modSp mod">
        <pc:chgData name="Yonatan alexander" userId="e923446cab138272" providerId="LiveId" clId="{4FD661F2-9C5C-47B5-804E-3A6CFFC2A9A1}" dt="2022-11-25T02:35:55.721" v="43" actId="20577"/>
        <pc:sldMkLst>
          <pc:docMk/>
          <pc:sldMk cId="2399534449" sldId="261"/>
        </pc:sldMkLst>
        <pc:spChg chg="mod">
          <ac:chgData name="Yonatan alexander" userId="e923446cab138272" providerId="LiveId" clId="{4FD661F2-9C5C-47B5-804E-3A6CFFC2A9A1}" dt="2022-11-25T02:35:55.721" v="43" actId="20577"/>
          <ac:spMkLst>
            <pc:docMk/>
            <pc:sldMk cId="2399534449" sldId="261"/>
            <ac:spMk id="3" creationId="{3AC37996-E457-DAC8-CB04-655FCD7757E9}"/>
          </ac:spMkLst>
        </pc:spChg>
      </pc:sldChg>
      <pc:sldChg chg="modSp">
        <pc:chgData name="Yonatan alexander" userId="e923446cab138272" providerId="LiveId" clId="{4FD661F2-9C5C-47B5-804E-3A6CFFC2A9A1}" dt="2022-11-25T01:15:26.950" v="1"/>
        <pc:sldMkLst>
          <pc:docMk/>
          <pc:sldMk cId="1682628017" sldId="262"/>
        </pc:sldMkLst>
        <pc:spChg chg="mod">
          <ac:chgData name="Yonatan alexander" userId="e923446cab138272" providerId="LiveId" clId="{4FD661F2-9C5C-47B5-804E-3A6CFFC2A9A1}" dt="2022-11-25T01:15:26.950" v="1"/>
          <ac:spMkLst>
            <pc:docMk/>
            <pc:sldMk cId="1682628017" sldId="262"/>
            <ac:spMk id="2" creationId="{D7C4579F-5F8B-6435-722A-310DCBD60670}"/>
          </ac:spMkLst>
        </pc:spChg>
        <pc:spChg chg="mod">
          <ac:chgData name="Yonatan alexander" userId="e923446cab138272" providerId="LiveId" clId="{4FD661F2-9C5C-47B5-804E-3A6CFFC2A9A1}" dt="2022-11-25T01:15:26.950" v="1"/>
          <ac:spMkLst>
            <pc:docMk/>
            <pc:sldMk cId="1682628017" sldId="262"/>
            <ac:spMk id="3" creationId="{0DDF8AC2-0F9C-7D6A-0A23-D963C7A4BEEE}"/>
          </ac:spMkLst>
        </pc:spChg>
      </pc:sldChg>
      <pc:sldChg chg="modSp mod">
        <pc:chgData name="Yonatan alexander" userId="e923446cab138272" providerId="LiveId" clId="{4FD661F2-9C5C-47B5-804E-3A6CFFC2A9A1}" dt="2022-11-25T01:54:51.121" v="15" actId="1076"/>
        <pc:sldMkLst>
          <pc:docMk/>
          <pc:sldMk cId="384779843" sldId="263"/>
        </pc:sldMkLst>
        <pc:spChg chg="mod">
          <ac:chgData name="Yonatan alexander" userId="e923446cab138272" providerId="LiveId" clId="{4FD661F2-9C5C-47B5-804E-3A6CFFC2A9A1}" dt="2022-11-25T01:15:26.950" v="1"/>
          <ac:spMkLst>
            <pc:docMk/>
            <pc:sldMk cId="384779843" sldId="263"/>
            <ac:spMk id="2" creationId="{08F52A2A-2DB2-D338-020C-D0C9C6C03404}"/>
          </ac:spMkLst>
        </pc:spChg>
        <pc:spChg chg="mod">
          <ac:chgData name="Yonatan alexander" userId="e923446cab138272" providerId="LiveId" clId="{4FD661F2-9C5C-47B5-804E-3A6CFFC2A9A1}" dt="2022-11-25T01:15:26.950" v="1"/>
          <ac:spMkLst>
            <pc:docMk/>
            <pc:sldMk cId="384779843" sldId="263"/>
            <ac:spMk id="3" creationId="{38B4176E-FC1C-B271-4BD0-0867380EBD66}"/>
          </ac:spMkLst>
        </pc:spChg>
        <pc:picChg chg="mod">
          <ac:chgData name="Yonatan alexander" userId="e923446cab138272" providerId="LiveId" clId="{4FD661F2-9C5C-47B5-804E-3A6CFFC2A9A1}" dt="2022-11-25T01:54:51.121" v="15" actId="1076"/>
          <ac:picMkLst>
            <pc:docMk/>
            <pc:sldMk cId="384779843" sldId="263"/>
            <ac:picMk id="5" creationId="{2DC4C0A9-A3C7-5D50-E303-A85DA0CE6F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B965-2191-9652-ABFF-A3040B2C5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F1E2C-73A7-4DD3-4390-42F3DCEB7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2E69-9F93-F62D-17BA-CC7A15DA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A3FB-AA06-4B39-9AC0-2883C44AF517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F79C-7E66-E28D-2E60-19EA5FE8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8D078-7A57-E1BB-D76B-1C37DDC0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068C-0C03-481A-8E51-101723F30A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13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D392-C0A1-A37F-4DB3-F5BF3887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0A276-0BF2-7279-85EE-AD14C8038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7023-28D4-52F7-06D8-D352A636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A3FB-AA06-4B39-9AC0-2883C44AF517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D57BD-3D2F-CF37-5F9F-39A92C76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6ABCE-B5AE-84B8-D1DE-BF542A7B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068C-0C03-481A-8E51-101723F30A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64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F3587-8909-99F9-1AD9-EF31CA9D7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15FF2-6D12-7D53-34F9-84C302360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00A9-C7A3-7360-F741-FD33B6F4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A3FB-AA06-4B39-9AC0-2883C44AF517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BE2F-F3FA-4FB5-D819-4A303C9B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6824-D50F-73A9-97EA-48283D67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068C-0C03-481A-8E51-101723F30A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3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27F5-7A80-99D4-7A40-D9359EA7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19DE-B54E-FBA1-4E89-A0FFB2DA4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25E2-5E13-6014-F55D-5A05CD9E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A3FB-AA06-4B39-9AC0-2883C44AF517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5E89-A50D-7213-18F8-305D8777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DB42-F1FD-4F7B-8DAE-44C8C7B0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068C-0C03-481A-8E51-101723F30A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99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EE27-B43A-3ED5-4815-1681DD98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5F21-B0BC-24B7-1484-A3EC31B2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EB91-DD20-2631-E1E4-DA1D1AA6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A3FB-AA06-4B39-9AC0-2883C44AF517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CF96-5F21-267B-E23C-5A31C1B2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0F46-8C39-4748-D8E3-1F05818B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068C-0C03-481A-8E51-101723F30A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832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94DC-6C01-8E2C-B1BC-BCDC6FB1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FE3F-0F9C-60A9-92FF-7E21E74C2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64C9-D2F4-72D5-942A-BEAFB411D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C0DDC-8F0B-97D6-328D-0C4CBA9A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A3FB-AA06-4B39-9AC0-2883C44AF517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428C2-18D5-059F-5961-E3A28398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8D75E-B927-D078-DF89-E508472C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068C-0C03-481A-8E51-101723F30A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8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FF5C-E2F7-8772-EC1C-1A08B8EC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0FCBF-4071-09E9-4F40-2D5DE161A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42D54-8B2C-034D-9C67-44F1EE63E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E9BF5-F7D5-0B73-8F77-59EB3CA04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43391-89F6-0EE7-51A8-A9CD4F932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050F3-F207-DFE7-5132-C30BDAE4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A3FB-AA06-4B39-9AC0-2883C44AF517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89583-3157-55C4-3472-ED9C7858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A9CA6-EF17-9EF3-CEB7-F722DBE1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068C-0C03-481A-8E51-101723F30A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00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2941-C57E-77FF-B841-F422E257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D66A6-2BCE-A27C-C7C3-E4FBA29B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A3FB-AA06-4B39-9AC0-2883C44AF517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0FC11-3363-7944-0E18-CA678A0E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87709-16A1-1A64-17A3-52D48120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068C-0C03-481A-8E51-101723F30A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4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F230F-3475-8DCD-4F00-3F458AFC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A3FB-AA06-4B39-9AC0-2883C44AF517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EBB86-ECAA-52C8-AE1F-D2BD29CE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992C8-FB64-6C94-194C-1E404F5C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068C-0C03-481A-8E51-101723F30A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7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0F3E-9C73-3A33-B512-F3036483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1718-A20F-B6A3-3BB1-012CB1BD2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A4503-2B87-DAC2-9F51-D35F0F689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586C0-52DA-8435-737C-50F83B19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A3FB-AA06-4B39-9AC0-2883C44AF517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EB275-4BAB-B502-E42B-03C17BDC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E62FE-5016-29AA-0A65-4E16D3F1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068C-0C03-481A-8E51-101723F30A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522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7D4D-8ABB-FD3C-2759-4F74379B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D5727-18F2-E934-5751-721E7A447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2AC4B-6E24-C71E-D4CD-AFDF27409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1075E-AD1F-925E-AAC9-5130C4E2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3A3FB-AA06-4B39-9AC0-2883C44AF517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6B0F2-1916-5D89-8EDD-A31C484D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F63CB-59F1-5664-49C3-2BBD7F46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D068C-0C03-481A-8E51-101723F30A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45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EA389-65A7-43CC-CA93-9D8242FE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DDD0-728B-FBF5-8CE3-03A740D52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A2014-F8B7-DE05-5497-DB43BE6BC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3A3FB-AA06-4B39-9AC0-2883C44AF517}" type="datetimeFigureOut">
              <a:rPr lang="en-CA" smtClean="0"/>
              <a:t>2022-11-24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D51B-F122-4CE4-B26D-6979F1743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0595-A3CA-D7F8-328A-2D16B99EF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068C-0C03-481A-8E51-101723F30A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06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157E-5016-CB9F-FE53-21AB75895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987" y="2312125"/>
            <a:ext cx="4329257" cy="1811383"/>
          </a:xfrm>
        </p:spPr>
        <p:txBody>
          <a:bodyPr>
            <a:normAutofit fontScale="90000"/>
          </a:bodyPr>
          <a:lstStyle/>
          <a:p>
            <a:r>
              <a:rPr lang="en-CA" dirty="0"/>
              <a:t>CS 4471: Therapy Session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B73FC-479F-357C-EBE8-96548192A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918" y="4623141"/>
            <a:ext cx="3661951" cy="1655762"/>
          </a:xfrm>
        </p:spPr>
        <p:txBody>
          <a:bodyPr/>
          <a:lstStyle/>
          <a:p>
            <a:r>
              <a:rPr lang="en-CA" dirty="0"/>
              <a:t>Group 9 Authors: Yonatan, Michael, and Yassine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9EF9CFF-4BC4-79C2-34B3-A7A496CB6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8138" y="559934"/>
            <a:ext cx="54768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2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CF24-32C2-984A-DD85-CBCF63DF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1D29-05D0-12BD-8D17-AA21A7C2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We are building an Android app inside Android Studio with the following technologies:</a:t>
            </a:r>
          </a:p>
          <a:p>
            <a:pPr lvl="1"/>
            <a:r>
              <a:rPr lang="en-CA" dirty="0"/>
              <a:t>Frontend will use base Android</a:t>
            </a:r>
          </a:p>
          <a:p>
            <a:pPr lvl="1"/>
            <a:r>
              <a:rPr lang="en-CA" dirty="0"/>
              <a:t>Backend will use Java.</a:t>
            </a:r>
          </a:p>
          <a:p>
            <a:pPr lvl="1"/>
            <a:r>
              <a:rPr lang="en-CA" dirty="0"/>
              <a:t>Database will use SQLite</a:t>
            </a:r>
          </a:p>
          <a:p>
            <a:pPr lvl="1"/>
            <a:r>
              <a:rPr lang="en-CA" dirty="0"/>
              <a:t>Docker for Deployment</a:t>
            </a:r>
          </a:p>
          <a:p>
            <a:pPr lvl="1"/>
            <a:r>
              <a:rPr lang="en-CA" dirty="0"/>
              <a:t>Latex and Draw.io for documents</a:t>
            </a:r>
          </a:p>
          <a:p>
            <a:pPr lvl="1"/>
            <a:r>
              <a:rPr lang="en-CA" dirty="0"/>
              <a:t>GitHub for version control</a:t>
            </a:r>
          </a:p>
          <a:p>
            <a:pPr lvl="1"/>
            <a:r>
              <a:rPr lang="en-CA" dirty="0"/>
              <a:t>Discord for communications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443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9438-EAA8-7236-D111-E5F9C0D5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Methodology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7142-3602-C47D-C465-2C842C6B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Architecture: Model View </a:t>
            </a:r>
            <a:r>
              <a:rPr lang="en-US" dirty="0" err="1"/>
              <a:t>View</a:t>
            </a:r>
            <a:r>
              <a:rPr lang="en-US" dirty="0"/>
              <a:t> Controller (MVVC)</a:t>
            </a:r>
          </a:p>
          <a:p>
            <a:r>
              <a:rPr lang="en-US" dirty="0"/>
              <a:t>Project Process: Agile-Iterative</a:t>
            </a:r>
          </a:p>
          <a:p>
            <a:r>
              <a:rPr lang="en-US" dirty="0"/>
              <a:t>Meetings have been weekly with minutes recorded.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687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26EB-C0CE-4D24-33B7-63ECA778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Work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C61E-FD76-4696-3544-EBDE5CE3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Everyone is responsible with editing and proof-checking.</a:t>
            </a:r>
          </a:p>
          <a:p>
            <a:pPr marL="0" indent="0">
              <a:buNone/>
            </a:pPr>
            <a:r>
              <a:rPr lang="en-CA" dirty="0"/>
              <a:t>Here are the individual responsibilities:</a:t>
            </a:r>
          </a:p>
          <a:p>
            <a:pPr marL="514350" indent="-514350">
              <a:buAutoNum type="arabicPeriod"/>
            </a:pPr>
            <a:r>
              <a:rPr lang="en-CA" dirty="0"/>
              <a:t>Yonatan: Backend, Class diagrams, Use Case Descriptions, Architecture</a:t>
            </a:r>
          </a:p>
          <a:p>
            <a:pPr marL="514350" indent="-514350">
              <a:buAutoNum type="arabicPeriod"/>
            </a:pPr>
            <a:r>
              <a:rPr lang="en-CA" dirty="0"/>
              <a:t>Michael: Use Case diagrams, Database, Gantt chart, Integration</a:t>
            </a:r>
          </a:p>
          <a:p>
            <a:pPr marL="514350" indent="-514350">
              <a:buAutoNum type="arabicPeriod"/>
            </a:pPr>
            <a:r>
              <a:rPr lang="en-CA" dirty="0"/>
              <a:t>Yassine: Worksheet Breakdown, Front end, User stories</a:t>
            </a:r>
          </a:p>
        </p:txBody>
      </p:sp>
    </p:spTree>
    <p:extLst>
      <p:ext uri="{BB962C8B-B14F-4D97-AF65-F5344CB8AC3E}">
        <p14:creationId xmlns:p14="http://schemas.microsoft.com/office/powerpoint/2010/main" val="378682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4F9F-54FF-95F4-BE64-A54E2FBC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B871-2B3D-B640-2E1A-9438927E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We are working towards building base features first and then nice-to-have.</a:t>
            </a:r>
          </a:p>
          <a:p>
            <a:pPr marL="0" indent="0">
              <a:buNone/>
            </a:pPr>
            <a:r>
              <a:rPr lang="en-CA" sz="2400" dirty="0"/>
              <a:t>Progress so far:</a:t>
            </a:r>
          </a:p>
          <a:p>
            <a:pPr marL="0" indent="0">
              <a:buNone/>
            </a:pPr>
            <a:r>
              <a:rPr lang="en-CA" sz="2400" dirty="0"/>
              <a:t>	1. Diagrams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CA" sz="2200" dirty="0"/>
              <a:t>Rough copies of diagrams have been created.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CA" sz="2200" dirty="0"/>
              <a:t>A final copy will be created for the final iteration. </a:t>
            </a:r>
            <a:br>
              <a:rPr lang="en-CA" sz="2200" dirty="0"/>
            </a:br>
            <a:endParaRPr lang="en-CA" sz="2200" dirty="0"/>
          </a:p>
          <a:p>
            <a:pPr marL="914400" lvl="2" indent="0">
              <a:buNone/>
            </a:pPr>
            <a:r>
              <a:rPr lang="en-CA" sz="2200" dirty="0"/>
              <a:t>2. Program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CA" sz="2200" dirty="0"/>
              <a:t>Base feature code is established.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CA" sz="2200" dirty="0"/>
              <a:t>Android app works with minimum features</a:t>
            </a:r>
          </a:p>
          <a:p>
            <a:pPr marL="1371600" lvl="3" indent="0">
              <a:buNone/>
            </a:pPr>
            <a:endParaRPr lang="en-CA" sz="2200" dirty="0"/>
          </a:p>
          <a:p>
            <a:pPr marL="1371600" lvl="3" indent="0">
              <a:buNone/>
            </a:pPr>
            <a:endParaRPr lang="en-CA" sz="2200" dirty="0"/>
          </a:p>
          <a:p>
            <a:pPr lvl="3">
              <a:buFontTx/>
              <a:buChar char="-"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94869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2A2A-2DB2-D338-020C-D0C9C6C03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4176E-FC1C-B271-4BD0-0867380EB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C4C0A9-A3C7-5D50-E303-A85DA0CE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44" y="0"/>
            <a:ext cx="10539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579F-5F8B-6435-722A-310DCBD6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Demo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F8AC2-0F9C-7D6A-0A23-D963C7A4B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262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E451-3541-9959-9964-D7395F47C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0663"/>
            <a:ext cx="9144000" cy="2387600"/>
          </a:xfrm>
        </p:spPr>
        <p:txBody>
          <a:bodyPr/>
          <a:lstStyle/>
          <a:p>
            <a:r>
              <a:rPr lang="en-US" dirty="0"/>
              <a:t>Things Left to Do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37996-E457-DAC8-CB04-655FCD775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100" y="2941638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as many nice-to-have features as possible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Deploy </a:t>
            </a:r>
            <a:r>
              <a:rPr lang="en-US"/>
              <a:t>on Google Play or Docker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Test Matrix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Final Draft of Design Documents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953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218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 4471: Therapy Session App</vt:lpstr>
      <vt:lpstr>Technology</vt:lpstr>
      <vt:lpstr>Project Methodology</vt:lpstr>
      <vt:lpstr>Work Breakdown</vt:lpstr>
      <vt:lpstr>Project Progress</vt:lpstr>
      <vt:lpstr>PowerPoint Presentation</vt:lpstr>
      <vt:lpstr>Demo</vt:lpstr>
      <vt:lpstr>Things Left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4471: Therapy Session App</dc:title>
  <dc:creator>Michael Kien Tang Tran</dc:creator>
  <cp:lastModifiedBy>Yonatan alexander</cp:lastModifiedBy>
  <cp:revision>5</cp:revision>
  <dcterms:created xsi:type="dcterms:W3CDTF">2022-11-07T13:36:14Z</dcterms:created>
  <dcterms:modified xsi:type="dcterms:W3CDTF">2022-11-25T02:35:56Z</dcterms:modified>
</cp:coreProperties>
</file>