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Volatility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S. Smith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are analysing SP-500 returns</a:t>
            </a:r>
          </a:p>
          <a:p>
            <a:pPr lvl="0"/>
            <a:r>
              <a:rPr/>
              <a:t>from 2003-01-03 to 2022-12-30</a:t>
            </a:r>
          </a:p>
          <a:p>
            <a:pPr lvl="0"/>
            <a:r>
              <a:rPr/>
              <a:t>5034 observations</a:t>
            </a:r>
          </a:p>
          <a:p>
            <a:pPr lvl="0"/>
            <a:r>
              <a:rPr/>
              <a:t>If you like thousand commas in your numbers, then 5,034 observations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SP-500 index</a:t>
            </a:r>
          </a:p>
        </p:txBody>
      </p:sp>
      <p:pic>
        <p:nvPicPr>
          <p:cNvPr descr="powerpoint-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Fitted model parameters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Pr(&gt;|t|)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omega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3.140765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0.0016851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alpha1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0.1202890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0.0097730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12.308242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beta1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0.8594914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0.0106664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80.579245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Note that since alpha+beta=0.98&lt;1, the model is covariance stationary</a:t>
                </a:r>
              </a:p>
              <a:p>
                <a:pPr lvl="0"/>
                <a:r>
                  <a:rPr/>
                  <a:t>Note that since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0.98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 model is covariance stationary</a:t>
                </a:r>
              </a:p>
              <a:p>
                <a:pPr lvl="0"/>
                <a:r>
                  <a:rPr/>
                  <a:t>The Log Likelihood is 16,443.07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 with 2 times volatility</a:t>
            </a:r>
          </a:p>
        </p:txBody>
      </p:sp>
      <p:pic>
        <p:nvPicPr>
          <p:cNvPr descr="powerpoint-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VaR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is $16.4 according to the VaR.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analysis</dc:title>
  <dc:creator>John S. Smith</dc:creator>
  <cp:keywords/>
  <dcterms:created xsi:type="dcterms:W3CDTF">2024-04-15T08:21:14Z</dcterms:created>
  <dcterms:modified xsi:type="dcterms:W3CDTF">2024-04-15T08:21:14Z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2024-01-01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