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5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F65D-5D59-4B4F-8C2D-CEF8FD35A085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29E9-9F7F-4935-A6BA-82542AD57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48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F65D-5D59-4B4F-8C2D-CEF8FD35A085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29E9-9F7F-4935-A6BA-82542AD57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F65D-5D59-4B4F-8C2D-CEF8FD35A085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29E9-9F7F-4935-A6BA-82542AD57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89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F65D-5D59-4B4F-8C2D-CEF8FD35A085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29E9-9F7F-4935-A6BA-82542AD57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8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F65D-5D59-4B4F-8C2D-CEF8FD35A085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29E9-9F7F-4935-A6BA-82542AD57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30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F65D-5D59-4B4F-8C2D-CEF8FD35A085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29E9-9F7F-4935-A6BA-82542AD57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3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F65D-5D59-4B4F-8C2D-CEF8FD35A085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29E9-9F7F-4935-A6BA-82542AD57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18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F65D-5D59-4B4F-8C2D-CEF8FD35A085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29E9-9F7F-4935-A6BA-82542AD57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38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F65D-5D59-4B4F-8C2D-CEF8FD35A085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29E9-9F7F-4935-A6BA-82542AD57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83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F65D-5D59-4B4F-8C2D-CEF8FD35A085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29E9-9F7F-4935-A6BA-82542AD57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74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F65D-5D59-4B4F-8C2D-CEF8FD35A085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29E9-9F7F-4935-A6BA-82542AD57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7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4F65D-5D59-4B4F-8C2D-CEF8FD35A085}" type="datetimeFigureOut">
              <a:rPr lang="pt-BR" smtClean="0"/>
              <a:t>30/12/2019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629E9-9F7F-4935-A6BA-82542AD57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62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f.gov.b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pam.mp.b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pu.def.b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rabalho.gov.br/servicos-do-ministeri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Refugiados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É a </a:t>
            </a:r>
            <a:r>
              <a:rPr lang="pt-BR" dirty="0"/>
              <a:t>pessoa que deixa o seu país de origem ou de residência habitual devido a um fundado temor de perseguição por motivos de </a:t>
            </a:r>
            <a:endParaRPr lang="pt-BR" dirty="0" smtClean="0"/>
          </a:p>
          <a:p>
            <a:r>
              <a:rPr lang="pt-BR" dirty="0" smtClean="0"/>
              <a:t>RAÇA</a:t>
            </a:r>
            <a:r>
              <a:rPr lang="pt-BR" dirty="0"/>
              <a:t>, RELIGIÃO, </a:t>
            </a:r>
            <a:endParaRPr lang="pt-BR" dirty="0" smtClean="0"/>
          </a:p>
          <a:p>
            <a:r>
              <a:rPr lang="pt-BR" dirty="0" smtClean="0"/>
              <a:t>NACIONALIDADE</a:t>
            </a:r>
            <a:r>
              <a:rPr lang="pt-BR" dirty="0"/>
              <a:t>, </a:t>
            </a:r>
            <a:endParaRPr lang="pt-BR" dirty="0" smtClean="0"/>
          </a:p>
          <a:p>
            <a:r>
              <a:rPr lang="pt-BR" dirty="0" smtClean="0"/>
              <a:t>GRUPO SOCIAL, </a:t>
            </a:r>
          </a:p>
          <a:p>
            <a:r>
              <a:rPr lang="pt-BR" dirty="0" smtClean="0"/>
              <a:t>OPINIÕES </a:t>
            </a:r>
            <a:r>
              <a:rPr lang="pt-BR" dirty="0"/>
              <a:t>POLÍTICAS</a:t>
            </a:r>
            <a:r>
              <a:rPr lang="pt-BR" dirty="0" smtClean="0"/>
              <a:t>,</a:t>
            </a:r>
          </a:p>
          <a:p>
            <a:r>
              <a:rPr lang="pt-BR" dirty="0" smtClean="0"/>
              <a:t>GRAVE </a:t>
            </a:r>
            <a:r>
              <a:rPr lang="pt-BR" dirty="0"/>
              <a:t>E GENERALIZADA VIOLAÇÃO DE DIREITOS HUMANOS. </a:t>
            </a:r>
          </a:p>
        </p:txBody>
      </p:sp>
    </p:spTree>
    <p:extLst>
      <p:ext uri="{BB962C8B-B14F-4D97-AF65-F5344CB8AC3E}">
        <p14:creationId xmlns:p14="http://schemas.microsoft.com/office/powerpoint/2010/main" val="183773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+mn-lt"/>
              </a:rPr>
              <a:t>DOCUMENTAÇÃO</a:t>
            </a:r>
            <a:endParaRPr lang="pt-BR" sz="4000" dirty="0">
              <a:latin typeface="+mn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 smtClean="0"/>
              <a:t>POLÍCIA FEDERAL</a:t>
            </a:r>
          </a:p>
          <a:p>
            <a:r>
              <a:rPr lang="pt-BR" sz="4000" dirty="0" smtClean="0"/>
              <a:t>MINISTÉRIO PÚBLICO DO ESTADO AMAZONAS</a:t>
            </a:r>
          </a:p>
          <a:p>
            <a:r>
              <a:rPr lang="pt-BR" sz="4000" dirty="0" smtClean="0"/>
              <a:t>DEFESORIA PÚBLICA DA UNIÃO</a:t>
            </a:r>
          </a:p>
          <a:p>
            <a:r>
              <a:rPr lang="pt-BR" sz="4000" dirty="0"/>
              <a:t>SUPERINTENDÊNCIA REGIONAL DO TRABALHO E EMPREGO EM AMAZONAS </a:t>
            </a:r>
          </a:p>
        </p:txBody>
      </p:sp>
    </p:spTree>
    <p:extLst>
      <p:ext uri="{BB962C8B-B14F-4D97-AF65-F5344CB8AC3E}">
        <p14:creationId xmlns:p14="http://schemas.microsoft.com/office/powerpoint/2010/main" val="52575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+mn-lt"/>
              </a:rPr>
              <a:t>DOCUMENTAÇÃO</a:t>
            </a:r>
            <a:endParaRPr lang="pt-BR" sz="4000" dirty="0">
              <a:latin typeface="+mn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205683"/>
            <a:ext cx="9808029" cy="5391059"/>
          </a:xfrm>
        </p:spPr>
        <p:txBody>
          <a:bodyPr>
            <a:noAutofit/>
          </a:bodyPr>
          <a:lstStyle/>
          <a:p>
            <a:r>
              <a:rPr lang="pt-BR" sz="3600" dirty="0" smtClean="0"/>
              <a:t>POLÍCIA FEDERAL </a:t>
            </a:r>
          </a:p>
          <a:p>
            <a:pPr marL="0" indent="0" algn="just">
              <a:buNone/>
            </a:pPr>
            <a:r>
              <a:rPr lang="pt-BR" sz="2000" dirty="0" smtClean="0"/>
              <a:t>(CRNM, Autenticidade, Residência, Registro, Naturalização, Refúgio, Passaporte, Imigração) </a:t>
            </a:r>
            <a:endParaRPr lang="pt-BR" sz="2000" b="1" dirty="0" smtClean="0"/>
          </a:p>
          <a:p>
            <a:pPr marL="0" indent="0" algn="just">
              <a:buNone/>
            </a:pPr>
            <a:r>
              <a:rPr lang="pt-BR" sz="2000" b="1" dirty="0" smtClean="0"/>
              <a:t>ENDEREÇO</a:t>
            </a:r>
            <a:r>
              <a:rPr lang="pt-BR" sz="2000" b="1" dirty="0"/>
              <a:t>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 smtClean="0"/>
              <a:t>Avenida Domingos </a:t>
            </a:r>
            <a:r>
              <a:rPr lang="pt-BR" sz="2000" dirty="0"/>
              <a:t>Jorge Velho, </a:t>
            </a:r>
            <a:r>
              <a:rPr lang="pt-BR" sz="2000" dirty="0" smtClean="0"/>
              <a:t>Número 40, Bairro Dom Pedro, CEP 69042-470</a:t>
            </a:r>
          </a:p>
          <a:p>
            <a:pPr marL="0" indent="0" algn="just">
              <a:buNone/>
            </a:pPr>
            <a:r>
              <a:rPr lang="pt-BR" sz="2000" dirty="0" smtClean="0"/>
              <a:t>Link: </a:t>
            </a:r>
            <a:r>
              <a:rPr lang="pt-BR" sz="2000" dirty="0" smtClean="0">
                <a:hlinkClick r:id="rId2"/>
              </a:rPr>
              <a:t>http://www.pf.gov.br/</a:t>
            </a:r>
            <a:endParaRPr lang="pt-BR" sz="2000" dirty="0" smtClean="0"/>
          </a:p>
          <a:p>
            <a:pPr marL="0" indent="0" algn="just">
              <a:buNone/>
            </a:pPr>
            <a:r>
              <a:rPr lang="pt-BR" sz="2000" b="1" dirty="0" smtClean="0"/>
              <a:t>TELEFONE</a:t>
            </a:r>
            <a:r>
              <a:rPr lang="pt-BR" sz="2000" b="1" dirty="0"/>
              <a:t>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 smtClean="0"/>
              <a:t> 55 92 3655-1515 </a:t>
            </a:r>
          </a:p>
          <a:p>
            <a:pPr marL="0" indent="0" algn="just">
              <a:buNone/>
            </a:pPr>
            <a:r>
              <a:rPr lang="pt-BR" sz="2000" b="1" dirty="0" smtClean="0"/>
              <a:t>HORÁRIO </a:t>
            </a:r>
            <a:r>
              <a:rPr lang="pt-BR" sz="2000" b="1" dirty="0"/>
              <a:t>DE FUNCIONAMENTO: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 smtClean="0"/>
              <a:t>09:00 ás 17:00 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b="1" dirty="0"/>
              <a:t>TRANSPORTE PÚBLICO (ÔNIBUS)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/>
              <a:t>Terminal Rodoviário de Manaus:  </a:t>
            </a:r>
            <a:r>
              <a:rPr lang="pt-BR" sz="2000" dirty="0" smtClean="0"/>
              <a:t>002 – 128 </a:t>
            </a:r>
            <a:endParaRPr lang="pt-BR" sz="20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/>
              <a:t>Aeroporto Internacional de Manaus: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/>
              <a:t>Porto de Manaus:  </a:t>
            </a:r>
            <a:r>
              <a:rPr lang="pt-BR" sz="2000" dirty="0" smtClean="0"/>
              <a:t>222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1594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+mn-lt"/>
              </a:rPr>
              <a:t>DOCUMENTAÇÃO</a:t>
            </a:r>
            <a:endParaRPr lang="pt-BR" sz="4000" dirty="0">
              <a:latin typeface="+mn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129483"/>
            <a:ext cx="9808029" cy="5595167"/>
          </a:xfrm>
        </p:spPr>
        <p:txBody>
          <a:bodyPr>
            <a:noAutofit/>
          </a:bodyPr>
          <a:lstStyle/>
          <a:p>
            <a:r>
              <a:rPr lang="pt-BR" sz="3600" dirty="0" smtClean="0"/>
              <a:t>MINISTÉRIO PÚBLICO DO ESTADO DO AMAZONAS</a:t>
            </a:r>
          </a:p>
          <a:p>
            <a:pPr marL="0" indent="0" algn="just">
              <a:buNone/>
            </a:pPr>
            <a:r>
              <a:rPr lang="pt-BR" sz="2000" dirty="0" smtClean="0"/>
              <a:t>(Civil, Consumidor, Cidadania e Patrimônio Público, Meio Ambiente, Patrimônio Histórico e Urbano, Infância e Juventude, Criminal, Combate ao Crime Organizado, Eleitoral) </a:t>
            </a:r>
            <a:endParaRPr lang="pt-BR" sz="2000" b="1" dirty="0" smtClean="0"/>
          </a:p>
          <a:p>
            <a:pPr marL="0" indent="0" algn="just">
              <a:buNone/>
            </a:pPr>
            <a:r>
              <a:rPr lang="pt-BR" sz="2000" b="1" dirty="0" smtClean="0"/>
              <a:t>ENDEREÇO</a:t>
            </a:r>
            <a:r>
              <a:rPr lang="pt-BR" sz="2000" b="1" dirty="0"/>
              <a:t>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 smtClean="0"/>
              <a:t>Avenida </a:t>
            </a:r>
            <a:r>
              <a:rPr lang="pt-BR" sz="2000" dirty="0"/>
              <a:t>Coronel Teixeira</a:t>
            </a:r>
            <a:r>
              <a:rPr lang="pt-BR" sz="2000" dirty="0" smtClean="0"/>
              <a:t>, Número 7995, Bairro Nova </a:t>
            </a:r>
            <a:r>
              <a:rPr lang="pt-BR" sz="2000" dirty="0"/>
              <a:t>Esperança, </a:t>
            </a:r>
            <a:r>
              <a:rPr lang="pt-BR" sz="2000" dirty="0" smtClean="0"/>
              <a:t>CEP 69037-473</a:t>
            </a:r>
          </a:p>
          <a:p>
            <a:pPr marL="0" indent="0" algn="just">
              <a:buNone/>
            </a:pPr>
            <a:r>
              <a:rPr lang="pt-BR" sz="2000" dirty="0" smtClean="0"/>
              <a:t>Link: </a:t>
            </a:r>
            <a:r>
              <a:rPr lang="pt-BR" sz="2000" dirty="0" smtClean="0">
                <a:hlinkClick r:id="rId2"/>
              </a:rPr>
              <a:t>https://www.mpam.mp.br/</a:t>
            </a:r>
            <a:endParaRPr lang="pt-BR" sz="2000" dirty="0" smtClean="0"/>
          </a:p>
          <a:p>
            <a:pPr marL="0" indent="0" algn="just">
              <a:buNone/>
            </a:pPr>
            <a:r>
              <a:rPr lang="pt-BR" sz="2000" b="1" dirty="0" smtClean="0"/>
              <a:t>TELEFONE</a:t>
            </a:r>
            <a:r>
              <a:rPr lang="pt-BR" sz="2000" b="1" dirty="0"/>
              <a:t>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 smtClean="0"/>
              <a:t> </a:t>
            </a:r>
            <a:r>
              <a:rPr lang="pt-BR" sz="2000" dirty="0" smtClean="0"/>
              <a:t>(92) </a:t>
            </a:r>
            <a:r>
              <a:rPr lang="pt-BR" sz="2000" dirty="0" smtClean="0"/>
              <a:t>3655-0500</a:t>
            </a:r>
            <a:endParaRPr lang="pt-BR" sz="2000" dirty="0" smtClean="0"/>
          </a:p>
          <a:p>
            <a:pPr marL="0" indent="0" algn="just">
              <a:buNone/>
            </a:pPr>
            <a:r>
              <a:rPr lang="pt-BR" sz="2000" b="1" dirty="0" smtClean="0"/>
              <a:t>HORÁRIO </a:t>
            </a:r>
            <a:r>
              <a:rPr lang="pt-BR" sz="2000" b="1" dirty="0"/>
              <a:t>DE FUNCIONAMENTO: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 smtClean="0"/>
              <a:t> Segunda à Sexta 08:00 – 14:00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b="1" dirty="0"/>
              <a:t>TRANSPORTE PÚBLICO (ÔNIBUS)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/>
              <a:t>Terminal Rodoviário de Manaus:  </a:t>
            </a:r>
            <a:r>
              <a:rPr lang="pt-BR" sz="2000" dirty="0" smtClean="0"/>
              <a:t>002</a:t>
            </a:r>
            <a:endParaRPr lang="pt-BR" sz="20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/>
              <a:t>Aeroporto Internacional de Manaus: </a:t>
            </a:r>
            <a:r>
              <a:rPr lang="pt-BR" sz="2000" dirty="0" smtClean="0"/>
              <a:t>059 – 641 - 450</a:t>
            </a:r>
            <a:endParaRPr lang="pt-BR" sz="20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/>
              <a:t>Porto de Manaus: </a:t>
            </a:r>
            <a:r>
              <a:rPr lang="pt-BR" sz="2000" dirty="0" smtClean="0"/>
              <a:t>120 - 221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7799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+mn-lt"/>
              </a:rPr>
              <a:t>DOCUMENTAÇÃO</a:t>
            </a:r>
            <a:endParaRPr lang="pt-BR" sz="4000" dirty="0">
              <a:latin typeface="+mn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072333"/>
            <a:ext cx="9808029" cy="5391059"/>
          </a:xfrm>
        </p:spPr>
        <p:txBody>
          <a:bodyPr>
            <a:noAutofit/>
          </a:bodyPr>
          <a:lstStyle/>
          <a:p>
            <a:r>
              <a:rPr lang="pt-BR" sz="3600" dirty="0" smtClean="0"/>
              <a:t>DEFESORIA PÚBLICA DA UNIÃO</a:t>
            </a:r>
          </a:p>
          <a:p>
            <a:pPr marL="0" indent="0" algn="just">
              <a:buNone/>
            </a:pPr>
            <a:r>
              <a:rPr lang="pt-BR" sz="2000" dirty="0"/>
              <a:t>((Educação, Militares, Moradia, Saúde, Crimes Federais, Assistência Jurídica Internacional, Direitos Humanos, Grupos Sociais Específicos.) </a:t>
            </a:r>
            <a:endParaRPr lang="pt-BR" sz="2000" b="1" dirty="0" smtClean="0"/>
          </a:p>
          <a:p>
            <a:pPr marL="0" indent="0" algn="just">
              <a:buNone/>
            </a:pPr>
            <a:r>
              <a:rPr lang="pt-BR" sz="2000" b="1" dirty="0" smtClean="0"/>
              <a:t>ENDEREÇO</a:t>
            </a:r>
            <a:r>
              <a:rPr lang="pt-BR" sz="2000" b="1" dirty="0"/>
              <a:t>: </a:t>
            </a:r>
            <a:r>
              <a:rPr lang="pt-BR" b="1" dirty="0"/>
              <a:t> </a:t>
            </a:r>
            <a:endParaRPr lang="pt-BR" b="1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 smtClean="0"/>
              <a:t>Rua </a:t>
            </a:r>
            <a:r>
              <a:rPr lang="pt-BR" sz="2000" dirty="0"/>
              <a:t>Santo Antônio esquina com a </a:t>
            </a:r>
            <a:r>
              <a:rPr lang="pt-BR" sz="2000" dirty="0" smtClean="0"/>
              <a:t>Rua </a:t>
            </a:r>
            <a:r>
              <a:rPr lang="pt-BR" sz="2000" dirty="0"/>
              <a:t>Rio Purus e Jutaí S/N </a:t>
            </a:r>
            <a:r>
              <a:rPr lang="pt-BR" sz="2000" dirty="0" smtClean="0"/>
              <a:t>Bairro: Vieiralves.</a:t>
            </a:r>
          </a:p>
          <a:p>
            <a:pPr marL="0" indent="0" algn="just">
              <a:buNone/>
            </a:pPr>
            <a:r>
              <a:rPr lang="pt-BR" sz="2000" dirty="0" smtClean="0"/>
              <a:t>Link: </a:t>
            </a:r>
            <a:r>
              <a:rPr lang="pt-BR" sz="2000" dirty="0">
                <a:hlinkClick r:id="rId2"/>
              </a:rPr>
              <a:t>https://www.dpu.def.br/</a:t>
            </a:r>
            <a:endParaRPr lang="pt-BR" sz="2000" dirty="0" smtClean="0"/>
          </a:p>
          <a:p>
            <a:pPr marL="0" indent="0" algn="just">
              <a:buNone/>
            </a:pPr>
            <a:r>
              <a:rPr lang="pt-BR" sz="2000" b="1" dirty="0" smtClean="0"/>
              <a:t>TELEFONE</a:t>
            </a:r>
            <a:r>
              <a:rPr lang="pt-BR" sz="2000" b="1" dirty="0"/>
              <a:t>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 smtClean="0"/>
              <a:t> (92) 3133-1600</a:t>
            </a:r>
          </a:p>
          <a:p>
            <a:pPr marL="0" indent="0" algn="just">
              <a:buNone/>
            </a:pPr>
            <a:r>
              <a:rPr lang="pt-BR" sz="2000" b="1" dirty="0" smtClean="0"/>
              <a:t>HORÁRIO </a:t>
            </a:r>
            <a:r>
              <a:rPr lang="pt-BR" sz="2000" b="1" dirty="0"/>
              <a:t>DE FUNCIONAMENTO: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 smtClean="0"/>
              <a:t> </a:t>
            </a:r>
            <a:r>
              <a:rPr lang="pt-BR" sz="2000" dirty="0"/>
              <a:t>Segunda à Sexta 08:00 – </a:t>
            </a:r>
            <a:r>
              <a:rPr lang="pt-BR" sz="2000" dirty="0" smtClean="0"/>
              <a:t>17:00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b="1" dirty="0"/>
              <a:t>TRANSPORTE PÚBLICO (ÔNIBUS)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/>
              <a:t>Terminal Rodoviário de Manaus:  </a:t>
            </a:r>
            <a:r>
              <a:rPr lang="pt-BR" sz="2000" dirty="0" smtClean="0"/>
              <a:t>128 – 212 – 215 -217 – 323 – 328 -358 – 414 - 550</a:t>
            </a:r>
            <a:endParaRPr lang="pt-BR" sz="20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/>
              <a:t>Aeroporto Internacional de Manaus: </a:t>
            </a:r>
            <a:r>
              <a:rPr lang="pt-BR" sz="2000" dirty="0" smtClean="0"/>
              <a:t>059 – 306 / 323 - 358 - 550</a:t>
            </a:r>
            <a:endParaRPr lang="pt-BR" sz="20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/>
              <a:t>Porto de Manaus: </a:t>
            </a:r>
            <a:r>
              <a:rPr lang="pt-BR" sz="2000" dirty="0" smtClean="0"/>
              <a:t> 123 – 203 – 205 – 207- 209 – 214 – 214 – 222 – 232 - 227 – 316 - 459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426650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+mn-lt"/>
              </a:rPr>
              <a:t>DOCUMENTAÇÃO</a:t>
            </a:r>
            <a:endParaRPr lang="pt-BR" sz="4000" dirty="0">
              <a:latin typeface="+mn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965051"/>
            <a:ext cx="9808029" cy="5652317"/>
          </a:xfrm>
        </p:spPr>
        <p:txBody>
          <a:bodyPr>
            <a:noAutofit/>
          </a:bodyPr>
          <a:lstStyle/>
          <a:p>
            <a:r>
              <a:rPr lang="pt-BR" dirty="0" smtClean="0"/>
              <a:t>SUPERINTENDÊNCIA REGIONAL DO TRABALHO E EMPREGO EM AMAZONAS </a:t>
            </a:r>
          </a:p>
          <a:p>
            <a:pPr marL="0" indent="0">
              <a:buNone/>
            </a:pPr>
            <a:r>
              <a:rPr lang="pt-BR" sz="2000" dirty="0" smtClean="0"/>
              <a:t>(Portal Mais Emprego, Emissão de Carteira de Trabalho, Registro Profissional, Consulta das NR’s de Segurança e Saúde, E-Social, MigranteWeb, Sistema Mediador, CPRODWEB)</a:t>
            </a:r>
            <a:endParaRPr lang="pt-BR" sz="2000" b="1" dirty="0" smtClean="0"/>
          </a:p>
          <a:p>
            <a:pPr marL="0" indent="0" algn="just">
              <a:buNone/>
            </a:pPr>
            <a:r>
              <a:rPr lang="pt-BR" sz="2000" b="1" dirty="0" smtClean="0"/>
              <a:t>ENDEREÇO: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b="1" dirty="0" smtClean="0"/>
              <a:t> </a:t>
            </a:r>
            <a:r>
              <a:rPr lang="pt-BR" sz="2000" dirty="0"/>
              <a:t>Avenida André Araújo, </a:t>
            </a:r>
            <a:r>
              <a:rPr lang="pt-BR" sz="2000" dirty="0" smtClean="0"/>
              <a:t>Número </a:t>
            </a:r>
            <a:r>
              <a:rPr lang="pt-BR" sz="2000" dirty="0"/>
              <a:t>140, </a:t>
            </a:r>
            <a:r>
              <a:rPr lang="pt-BR" sz="2000" dirty="0" smtClean="0"/>
              <a:t>Bairro: Aleixo</a:t>
            </a:r>
          </a:p>
          <a:p>
            <a:pPr marL="0" indent="0" algn="just">
              <a:buNone/>
            </a:pPr>
            <a:r>
              <a:rPr lang="pt-BR" sz="2000" dirty="0" smtClean="0"/>
              <a:t>Link: </a:t>
            </a:r>
            <a:r>
              <a:rPr lang="pt-BR" sz="2000" dirty="0">
                <a:hlinkClick r:id="rId2"/>
              </a:rPr>
              <a:t>http://trabalho.gov.br/servicos-do-ministerio</a:t>
            </a:r>
            <a:endParaRPr lang="pt-BR" sz="2000" dirty="0" smtClean="0"/>
          </a:p>
          <a:p>
            <a:pPr marL="0" indent="0" algn="just">
              <a:buNone/>
            </a:pPr>
            <a:r>
              <a:rPr lang="pt-BR" sz="2000" b="1" dirty="0" smtClean="0"/>
              <a:t>TELEFONE</a:t>
            </a:r>
            <a:r>
              <a:rPr lang="pt-BR" sz="2000" b="1" dirty="0"/>
              <a:t>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 smtClean="0"/>
              <a:t> (92) 3216-9219 / </a:t>
            </a:r>
            <a:r>
              <a:rPr lang="pt-BR" sz="2000" dirty="0"/>
              <a:t>3216-9211</a:t>
            </a:r>
            <a:endParaRPr lang="pt-BR" sz="2000" dirty="0" smtClean="0"/>
          </a:p>
          <a:p>
            <a:pPr marL="0" indent="0" algn="just">
              <a:buNone/>
            </a:pPr>
            <a:r>
              <a:rPr lang="pt-BR" sz="2000" b="1" dirty="0" smtClean="0"/>
              <a:t>HORÁRIO </a:t>
            </a:r>
            <a:r>
              <a:rPr lang="pt-BR" sz="2000" b="1" dirty="0"/>
              <a:t>DE FUNCIONAMENTO: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 smtClean="0"/>
              <a:t> </a:t>
            </a:r>
            <a:r>
              <a:rPr lang="pt-BR" sz="2000" dirty="0"/>
              <a:t>Segunda à Sexta 08:00 – </a:t>
            </a:r>
            <a:r>
              <a:rPr lang="pt-BR" sz="2000" dirty="0" smtClean="0"/>
              <a:t>17:00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b="1" dirty="0"/>
              <a:t>TRANSPORTE PÚBLICO (ÔNIBUS)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/>
              <a:t>Terminal Rodoviário de Manaus:  </a:t>
            </a:r>
            <a:r>
              <a:rPr lang="pt-BR" sz="2000" dirty="0" smtClean="0"/>
              <a:t>001 - 215</a:t>
            </a:r>
            <a:endParaRPr lang="pt-BR" sz="20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/>
              <a:t>Aeroporto Internacional de Manaus</a:t>
            </a:r>
            <a:r>
              <a:rPr lang="pt-BR" sz="2000" dirty="0" smtClean="0"/>
              <a:t>: 306 - 215 </a:t>
            </a:r>
            <a:endParaRPr lang="pt-BR" sz="20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/>
              <a:t>Porto de Manaus: </a:t>
            </a:r>
            <a:r>
              <a:rPr lang="pt-BR" sz="2000" dirty="0" smtClean="0"/>
              <a:t> 439 – 447 – 461 – 515 – 517 – 600 – 651 – 676  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5582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396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do Office</vt:lpstr>
      <vt:lpstr>Refugiados</vt:lpstr>
      <vt:lpstr>DOCUMENTAÇÃO</vt:lpstr>
      <vt:lpstr>DOCUMENTAÇÃO</vt:lpstr>
      <vt:lpstr>DOCUMENTAÇÃO</vt:lpstr>
      <vt:lpstr>DOCUMENTAÇÃO</vt:lpstr>
      <vt:lpstr>DOCUMENTAÇÃO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</dc:title>
  <dc:creator>ACESSO</dc:creator>
  <cp:lastModifiedBy>ACESSO</cp:lastModifiedBy>
  <cp:revision>28</cp:revision>
  <dcterms:created xsi:type="dcterms:W3CDTF">2019-12-16T16:15:39Z</dcterms:created>
  <dcterms:modified xsi:type="dcterms:W3CDTF">2019-12-30T22:26:59Z</dcterms:modified>
</cp:coreProperties>
</file>