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2" d="100"/>
          <a:sy n="62" d="100"/>
        </p:scale>
        <p:origin x="3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s-V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43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2366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466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63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153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401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36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6438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04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255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502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s-V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V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D117-6076-4716-89E8-2D561A2DD1C1}" type="datetimeFigureOut">
              <a:rPr lang="es-VE" smtClean="0"/>
              <a:t>13-01-2020</a:t>
            </a:fld>
            <a:endParaRPr lang="es-V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5C2E-83B3-40D7-B99D-F552304FFC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383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place/UBS+Maria+Leonor+Brilhante/@-3.0478523,-59.943493,15z/data=!4m5!3m4!1s0x0:0x91696f7f692be720!8m2!3d-3.0478523!4d-59.943493" TargetMode="External"/><Relationship Id="rId7" Type="http://schemas.openxmlformats.org/officeDocument/2006/relationships/hyperlink" Target="https://www.google.com/maps/place/UBS+Petr%C3%B3polis/@-3.120647,-59.9931983,15z/data=!4m5!3m4!1s0x0:0x525187ec974881d1!8m2!3d-3.120647!4d-59.9931983" TargetMode="External"/><Relationship Id="rId2" Type="http://schemas.openxmlformats.org/officeDocument/2006/relationships/hyperlink" Target="https://www.google.com/maps/place/UBS+Maria+Leonor+Brilhante/@-3.0478234,-59.9436559,3a,75y,90t/data=!3m8!1e2!3m6!1sAF1QipNZvQD4PIibqGRKnMrd4PpQjgR947qXFeHHxD4Y!2e10!3e12!6shttps:%2F%2Flh5.googleusercontent.com%2Fp%2FAF1QipNZvQD4PIibqGRKnMrd4PpQjgR947qXFeHHxD4Y%3Dw143-h86-k-no!7i2560!8i1536!4m5!3m4!1s0x0:0x91696f7f692be720!8m2!3d-3.0478523!4d-59.9434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maps/place/UBS+Petr%C3%B3polis/@-3.120647,-59.9931983,3a,75y,90t/data=!3m8!1e2!3m6!1sAF1QipPrJ9wS9l3W2LC5VYRaUrrZFwuD9HHtzlyPSb20!2e10!3e12!6shttps:%2F%2Flh5.googleusercontent.com%2Fp%2FAF1QipPrJ9wS9l3W2LC5VYRaUrrZFwuD9HHtzlyPSb20%3Dw119-h86-k-no!7i3264!8i2344!4m5!3m4!1s0x0:0x525187ec974881d1!8m2!3d-3.120647!4d-59.9931983" TargetMode="External"/><Relationship Id="rId5" Type="http://schemas.openxmlformats.org/officeDocument/2006/relationships/hyperlink" Target="https://www.google.com/maps/place/UBS+Balbina+Mestrinho+Cidade+Nova/@-3.0415246,-59.9795228,15z/data=!4m5!3m4!1s0x0:0xe2000c30eb74ba83!8m2!3d-3.0415246!4d-59.9795228" TargetMode="External"/><Relationship Id="rId4" Type="http://schemas.openxmlformats.org/officeDocument/2006/relationships/hyperlink" Target="https://www.google.com/maps/place/UBS+Balbina+Mestrinho+Cidade+Nova/@-3.0415246,-59.9795228,3a,75y,90t/data=!3m8!1e2!3m6!1sAF1QipPNW1V_Ls_QQUjDzPb8vzFo7iG4uZktVwRg0zP9!2e10!3e12!6shttps:%2F%2Flh5.googleusercontent.com%2Fp%2FAF1QipPNW1V_Ls_QQUjDzPb8vzFo7iG4uZktVwRg0zP9%3Dw152-h86-k-no!7i1280!8i720!4m5!3m4!1s0x0:0xe2000c30eb74ba83!8m2!3d-3.0415246!4d-59.97952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h5.googleusercontent.com/p/AF1QipOTEFvXDr0BzkujP8PuX6GvQzPhxb2Td8tjwbfA=w426-h240-k-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Saúde 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675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47727"/>
            <a:ext cx="10515600" cy="1325563"/>
          </a:xfrm>
        </p:spPr>
        <p:txBody>
          <a:bodyPr/>
          <a:lstStyle/>
          <a:p>
            <a:r>
              <a:rPr lang="pt-BR" dirty="0" smtClean="0"/>
              <a:t>UBS</a:t>
            </a:r>
            <a:endParaRPr lang="es-V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356461"/>
            <a:ext cx="12192000" cy="6881247"/>
          </a:xfrm>
        </p:spPr>
        <p:txBody>
          <a:bodyPr>
            <a:no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UBS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Leonor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Brilhante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Av.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Autaz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Mirim, s/n - Tancredo Neves, Manaus - AM, 69087-215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Sex 7:00-16:00	</a:t>
            </a: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oogle.com/maps/place/UBS+Maria+Leonor+Brilhante/@-3.0478234,-59.9436559,3a,75y,90t/data=!3m8!1e2!3m6!1sAF1QipNZvQD4PIibqGRKnMrd4PpQjgR947qXFeHHxD4Y!2e10!3e12!6shttps:%2F%2Flh5.googleusercontent.com%2Fp%2FAF1QipNZvQD4PIibqGRKnMrd4PpQjgR947qXFeHHxD4Y%3Dw143-h86-k-no!7i2560!8i1536!4m5!3m4!1s0x0:0x91696f7f692be720!8m2!3d-3.0478523!4d-59.943493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https://www.google.com/maps/place/UBS+Maria+Leonor+Brilhante/@-3.0478523,-59.943493,15z/data=!4m5!3m4!1s0x0:0x91696f7f692be720!8m2!3d-3.0478523!4d-59.943493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ONIBUS: T1 650 T2 418-651 T3 T4 418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UBS BALBINA MESTRINHO</a:t>
            </a: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R. 17, 170 - Cidade Nova II, Manaus - AM, 69094-170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Sex 7:00-16:00	</a:t>
            </a: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google.com/maps/place/UBS+Balbina+Mestrinho+Cidade+Nova/@-3.0415246,-59.9795228,3a,75y,90t/data=!3m8!1e2!3m6!1sAF1QipPNW1V_Ls_QQUjDzPb8vzFo7iG4uZktVwRg0zP9!2e10!3e12!6shttps:%2F%2Flh5.googleusercontent.com%2Fp%2FAF1QipPNW1V_Ls_QQUjDzPb8vzFo7iG4uZktVwRg0zP9%3Dw152-h86-k-no!7i1280!8i720!4m5!3m4!1s0x0:0xe2000c30eb74ba83!8m2!3d-3.0415246!4d-59.9795228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	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https://www.google.com/maps/place/UBS+Balbina+Mestrinho+Cidade+Nova/@-3.0415246,-59.9795228,15z/data=!4m5!3m4!1s0x0:0xe2000c30eb74ba83!8m2!3d-3.0415246!4d-59.9795228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ONIBUS: T4 014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UBS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Petrópolis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R. Delfim de Souza, S/N - Petrópolis, Manaus - AM, 69068-460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Sex 7:00-16:00	</a:t>
            </a: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oogle.com/maps/place/UBS+Petr%C3%B3polis/@-3.120647,-59.9931983,3a,75y,90t/data=!3m8!1e2!3m6!1sAF1QipPrJ9wS9l3W2LC5VYRaUrrZFwuD9HHtzlyPSb20!2e10!3e12!6shttps:%2F%2Flh5.googleusercontent.com%2Fp%2FAF1QipPrJ9wS9l3W2LC5VYRaUrrZFwuD9HHtzlyPSb20%3Dw119-h86-k-no!7i3264!8i2344!4m5!3m4!1s0x0:0x525187ec974881d1!8m2!3d-3.120647!4d-59.9931983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https://www.google.com/maps/place/UBS+Petr%C3%B3polis/@-3.120647,-59.9931983,15z/data=!4m5!3m4!1s0x0:0x525187ec974881d1!8m2!3d-3.120647!4d-59.9931983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ONIBUS: T1 609-623 T2 004-612 T3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56298"/>
            <a:ext cx="10515600" cy="1325563"/>
          </a:xfrm>
        </p:spPr>
        <p:txBody>
          <a:bodyPr/>
          <a:lstStyle/>
          <a:p>
            <a:r>
              <a:rPr lang="pt-BR" dirty="0" smtClean="0"/>
              <a:t>UPA</a:t>
            </a:r>
            <a:endParaRPr lang="es-V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592" y="548640"/>
            <a:ext cx="12027408" cy="6497867"/>
          </a:xfrm>
        </p:spPr>
        <p:txBody>
          <a:bodyPr>
            <a:no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	UPA José Rodrigues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 24h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https://www.google.com.br/maps/place/UPA+Jos%C3%A9+Rodrigues/@-3.0290805,-59.9573201,3a,75y,90t/data=!3m8!1e2!3m6!1sAF1QipOrxvbrlZkUaWw3NuqH_P-ashqYmLnOaVWos0gs!2e10!3e12!6shttps:%2F%2Flh5.googleusercontent.com%2Fp%2FAF1QipOrxvbrlZkUaWw3NuqH_P-ashqYmLnOaVWos0gs%3Dw114-h86-k-no!7i3264!8i2448!4m5!3m4!1s0x926c19907b8a3953:0x44cfcc691d109fa7!8m2!3d-3.0290805!4d-59.9573201?hl=pt-br#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https://www.google.com.br/maps/place/UPA+José+Rodrigues/@-3.0291462,-59.9570149,16.45z/data=!4m12!1m6!3m5!1s0x926c19907b8a3953:0x44cfcc691d109fa7!2sUPA+José+Rodrigues!8m2!3d-3.0290805!4d-59.9573201!3m4!1s0x926c19907b8a3953:0x44cfcc691d109fa7!8m2!3d-3.0290805!4d-59.9573201?hl=pt-br	ROTAS DE ONIV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ONIBUS: T1 640		 T3 352/640/641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	UPA Campos Sales 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 24h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https://lh5.googleusercontent.com/p/AF1QipOXJhv7mgigiGLoCo68wogMiHxrmIlowFZnHUSJ=w408-h271-k-no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LINK:https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://www.google.com.br/maps/place/UPA+24H+CAMPOS+SALES+-+CHZN%2FINDSH/@-3.0016114,-60.0453143,17z/data=!3m1!4b1!4m5!3m4!1s0x926c17769dc8a731:0x2879ee44051c7052!8m2!3d-3.0016114!4d-60.0431256?hl=pt-br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ONIBUS: T1 126/306	T2 323/358	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	UPA cidade nova 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 24h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oogle.com.br/maps/place/Unidade+de+Pronto+Atendimento+-+UPA+Cidade+Nova+V/@-3.0288739,-59.9574209,3a,75y,187.31h,90t/data=!3m7!1e1!3m5!1s4dv9TBFITOsdlMg6QvIVug!2e0!6s%2F%2Fgeo2.ggpht.com%2Fcbk%3Fpanoid%3D4dv9TBFITOsdlMg6QvIVug%26output%3Dthumbnail%26cb_client%3Dsearch.gws-prod.gps%26thumb%3D2%26w%3D86%26h%3D86%26yaw%3D187.30576%26pitch%3D0%26thumbfov%3D100!7i13312!8i6656!4m8!1m2!2m1!1supa+cidade+nova!3m4!1s0x926c190cafa37da5:0xca343ea73d5851d1!8m2!3d-3.0293316!4d-59.9574811?hl=pt-br#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https://www.google.com.br/maps/place/Unidade+de+Pronto+Atendimento+-+UPA+Cidade+Nova+V/@-3.0288739,-59.9574209,5z/data=!4m8!1m2!2m1!1supa+cidade+nova!3m4!1s0x926c190cafa37da5:0xca343ea73d5851d1!8m2!3d-3.0293316!4d-59.9574811?hl=pt-br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ONIBUS: T1 640	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T3 352/640/641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38130"/>
            <a:ext cx="10515600" cy="1325563"/>
          </a:xfrm>
        </p:spPr>
        <p:txBody>
          <a:bodyPr/>
          <a:lstStyle/>
          <a:p>
            <a:r>
              <a:rPr lang="pt-BR" dirty="0" smtClean="0"/>
              <a:t>HOSPITAIS </a:t>
            </a:r>
            <a:endParaRPr lang="es-V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21673"/>
            <a:ext cx="12175588" cy="6337495"/>
          </a:xfrm>
        </p:spPr>
        <p:txBody>
          <a:bodyPr>
            <a:no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	Hospital Universitário Francisca Mendes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Av. Camapuã, 108 - Cidade Nova, Manaus - AM, 69093-000	 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Sex 7:00-16:00	</a:t>
            </a:r>
          </a:p>
          <a:p>
            <a:pPr marL="0" indent="0">
              <a:buNone/>
            </a:pPr>
            <a:r>
              <a:rPr lang="pt-B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FOTO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https://lh5.googleusercontent.com/p/AF1QipNzmdPyovb6_ZCeM622mKODzUVG8PAE23CFf_pU=w480-h240-k-nohttps://lh5.googleusercontent.com/p/AF1QipM0s3TpBxsC3lhubuRwUglT3nBKvOse9ozy4V6i=w408-h725-k-no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https://www.google.com/maps/place/Hospital+e+Pronto+Socorro+Dr.+Jo%C3%A3o+L%C3%BAcio+Pereira+Machado/@-3.0737319,-59.964573,17z/data=!3m1!4b1!4m5!3m4!1s0x926c1b0df627bc09:0xa543e61f6df3fe54!8m2!3d-3.0737319!4d-59.9623843https://www.google.com/maps/place/Hospital+Universit%C3%A1rio+Francisca+Mendes/@-3.031686,-59.9631791,17z/data=!3m1!4b1!4m5!3m4!1s0x926c195c7a8668a5:0xee07a15c0f325a5b!8m2!3d-3.031686!4d-59.9631791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ONIBUS: T1 448,64	T2 410	T3 352, 448, 640	T4 442	T5 418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	Fundação Hospital Adriano Jorge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Av. Carvalho Leal, 1778 - Cachoeirinha, Manaus - AM, 69065-001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 h	</a:t>
            </a:r>
          </a:p>
          <a:p>
            <a:pPr marL="0" indent="0">
              <a:buNone/>
            </a:pPr>
            <a:r>
              <a:rPr lang="pt-B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FOTO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https://lh5.googleusercontent.com/p/AF1QipNXhPmbP_of2u2boKEvuM5SdHa6hehPz13diV1V=w408-h306-k-no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ENDEREÇO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https://www.google.com/maps/place/Funda%C3%A7ao+Hospital+Adriano+Jorge/@-3.1193327,-60.0057273,17z/data=!3m1!4b1!4m5!3m4!1s0x926c0574704f4c1f:0xcffe649e5b12cbb7!8m2!3d-3.1193327!4d-60.0057273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ONIBUS: T1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507, 515, 517	T2 304, 323, 328	T3 357, 014, 448	T4 651	T5 651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	28 de Agosto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Av. Mário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Ypiranga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1581 - Adrianópolis, Manaus - AM, 69057-000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 h	</a:t>
            </a:r>
            <a:r>
              <a:rPr lang="pt-B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https://lh5.googleusercontent.com/p/AF1QipNnmiWjSXIakEAxMLxSsUWONDlfU1hHP4Ksg808=w408-h306-k-no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ENDEREÇO LINK: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https://www.google.com/maps/place/Hospital+28+de+Agosto/@-3.1011634,-60.0165374,14z/data=!4m5!3m4!1s0x926c1ab2a1d76591:0x10f80d4f72b7d9cb!8m2!3d-3.1018357!4d-60.0141611	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ONIBUS: T1 100 T2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304, 323, 328	T3 304, 351, 414	T4 676	T5 671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7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32194"/>
            <a:ext cx="10515600" cy="1325563"/>
          </a:xfrm>
        </p:spPr>
        <p:txBody>
          <a:bodyPr/>
          <a:lstStyle/>
          <a:p>
            <a:r>
              <a:rPr lang="pt-BR" dirty="0" smtClean="0"/>
              <a:t>PRONTO SOCORRO</a:t>
            </a:r>
            <a:endParaRPr lang="es-V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7973" y="805912"/>
            <a:ext cx="11944027" cy="6245817"/>
          </a:xfrm>
        </p:spPr>
        <p:txBody>
          <a:bodyPr>
            <a:normAutofit/>
          </a:bodyPr>
          <a:lstStyle/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	HPS João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Lúcio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Av. Cosme Ferreira, 3937 -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Coroado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Manaus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AM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 h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https://lh5.googleusercontent.com/p/AF1QipNzmdPyovb6_ZCeM622mKODzUVG8PAE23CFf_pU=w480-h240-k-no	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https://www.google.com/maps/place/Hospital+e+Pronto+Socorro+Dr.+Jo%C3%A3o+L%C3%BAcio+Pereira+Machado/@-3.0737319,-59.964573,17z/data=!3m1!4b1!4m5!3m4!1s0x926c1b0df627bc09:0xa543e61f6df3fe54!8m2!3d-3.0737319!4d-59.9623843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ONIBUS: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T2 650,651	352	T3 600,65	T4 008, 016, 073</a:t>
            </a:r>
          </a:p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	HPS Aristóteles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Platão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Bezerra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Araújo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Av.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Autaz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Mirim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s/n - Jorge Teixeira,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Manaus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AM, 69088-245	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HÓRARIO DE ATENDIMENTO: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 h 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https://lh5.googleusercontent.com/p/AF1QipMjHhMxi9tKr8htUJff2zC03HsB1cngaveYnLKa=w408-h306-k-no	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https://www.google.com/maps/place/Hospital+e+Pronto+Socorro+Dr+Arist%C3%B3teles+Plat%C3%A3o+Bezerra+de+Ara%C3%BAjo/@-3.0385201,-59.9413331,17z/data=!3m1!4b1!4m5!3m4!1s0x926c1bfea2d53267:0x47cbd9178e74fcad!8m2!3d-3.0385201!4d-59.9413331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ONIBUS: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T2 650, 651, 679	T3 16,352	T4 600, 650, 652	T5 678</a:t>
            </a:r>
          </a:p>
          <a:p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	Pronto Socorro da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Crianca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Av.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Codajás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26 -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Cachoeirinha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V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Manaus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- AM, 69079-000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HÓRARIO DE ATENDIMENTO: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 h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FOTO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https://lh5.googleusercontent.com/p/AF1QipOTEFvXDr0BzkujP8PuX6GvQzPhxb2Td8tjwbfA=w426-h240-k-no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ENDEREÇO LINK: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https://www.google.com/maps/place/Pronto+Socorro+da+Crian%C3%A7a+Zona+Sul/@-3.1193656,-60.0031479,17z/data=!3m1!4b1!4m5!3m4!1s0x926c05427d69aa8f:0x7ef9998d321c1db1!8m2!3d-3.1193656!4d-60.0031479	</a:t>
            </a:r>
          </a:p>
          <a:p>
            <a:pPr marL="0" indent="0">
              <a:buNone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ONIBUS: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T3 414, 446, 458	T4 651	T5 650,651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66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Saúde </vt:lpstr>
      <vt:lpstr>UBS</vt:lpstr>
      <vt:lpstr>UPA</vt:lpstr>
      <vt:lpstr>HOSPITAIS </vt:lpstr>
      <vt:lpstr>PRONTO SOCORRO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Saúde</dc:title>
  <dc:creator>angeli caro</dc:creator>
  <cp:lastModifiedBy>angeli caro</cp:lastModifiedBy>
  <cp:revision>11</cp:revision>
  <dcterms:created xsi:type="dcterms:W3CDTF">2020-01-13T23:03:24Z</dcterms:created>
  <dcterms:modified xsi:type="dcterms:W3CDTF">2020-01-14T01:17:20Z</dcterms:modified>
</cp:coreProperties>
</file>