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4EF"/>
    <a:srgbClr val="AD2354"/>
    <a:srgbClr val="FF3399"/>
    <a:srgbClr val="4484F2"/>
    <a:srgbClr val="DEE9D3"/>
    <a:srgbClr val="F0F5EB"/>
    <a:srgbClr val="CADCB8"/>
    <a:srgbClr val="000000"/>
    <a:srgbClr val="418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69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6F94-3488-47B1-8881-809C0F11E1FC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DA46-0925-439A-BF14-A7C729CC5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05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6F94-3488-47B1-8881-809C0F11E1FC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DA46-0925-439A-BF14-A7C729CC5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34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6F94-3488-47B1-8881-809C0F11E1FC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DA46-0925-439A-BF14-A7C729CC5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56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6F94-3488-47B1-8881-809C0F11E1FC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DA46-0925-439A-BF14-A7C729CC5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5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6F94-3488-47B1-8881-809C0F11E1FC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DA46-0925-439A-BF14-A7C729CC5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8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6F94-3488-47B1-8881-809C0F11E1FC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DA46-0925-439A-BF14-A7C729CC5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06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6F94-3488-47B1-8881-809C0F11E1FC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DA46-0925-439A-BF14-A7C729CC5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69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6F94-3488-47B1-8881-809C0F11E1FC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DA46-0925-439A-BF14-A7C729CC5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2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6F94-3488-47B1-8881-809C0F11E1FC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DA46-0925-439A-BF14-A7C729CC5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10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6F94-3488-47B1-8881-809C0F11E1FC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DA46-0925-439A-BF14-A7C729CC5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1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6F94-3488-47B1-8881-809C0F11E1FC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DA46-0925-439A-BF14-A7C729CC5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6F94-3488-47B1-8881-809C0F11E1FC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DA46-0925-439A-BF14-A7C729CC5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85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l="39009" t="7353" r="5596" b="-367"/>
          <a:stretch/>
        </p:blipFill>
        <p:spPr>
          <a:xfrm>
            <a:off x="0" y="0"/>
            <a:ext cx="12192000" cy="7402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716" y="2385851"/>
            <a:ext cx="894326" cy="21882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l="9561" t="7194" r="12066" b="5959"/>
          <a:stretch/>
        </p:blipFill>
        <p:spPr>
          <a:xfrm>
            <a:off x="6810122" y="5009757"/>
            <a:ext cx="182496" cy="263744"/>
          </a:xfrm>
          <a:prstGeom prst="rect">
            <a:avLst/>
          </a:prstGeom>
          <a:effectLst>
            <a:outerShdw blurRad="419100" dist="50800" dir="5400000" algn="ctr" rotWithShape="0">
              <a:srgbClr val="4484F2">
                <a:alpha val="0"/>
              </a:srgbClr>
            </a:outerShdw>
            <a:reflection stA="0" endPos="65000" dist="1181100" dir="5400000" sy="-100000" algn="bl" rotWithShape="0"/>
          </a:effectLst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6582016" y="4615324"/>
            <a:ext cx="1467045" cy="502657"/>
          </a:xfrm>
        </p:spPr>
        <p:txBody>
          <a:bodyPr>
            <a:noAutofit/>
          </a:bodyPr>
          <a:lstStyle/>
          <a:p>
            <a:r>
              <a:rPr lang="pt-BR" sz="1700" b="1" dirty="0">
                <a:solidFill>
                  <a:srgbClr val="FF0000"/>
                </a:solidFill>
                <a:latin typeface="+mn-lt"/>
              </a:rPr>
              <a:t>UBS Petrópolis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>
          <a:xfrm>
            <a:off x="6080916" y="2895042"/>
            <a:ext cx="1537001" cy="535006"/>
          </a:xfrm>
        </p:spPr>
        <p:txBody>
          <a:bodyPr>
            <a:noAutofit/>
          </a:bodyPr>
          <a:lstStyle/>
          <a:p>
            <a:r>
              <a:rPr lang="pt-BR" sz="1700" b="1" dirty="0" smtClean="0">
                <a:solidFill>
                  <a:srgbClr val="FF0000"/>
                </a:solidFill>
              </a:rPr>
              <a:t>UBS Balbina Mestrinho</a:t>
            </a:r>
            <a:endParaRPr lang="pt-BR" sz="1700" b="1" dirty="0">
              <a:solidFill>
                <a:srgbClr val="FF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404" y="2423529"/>
            <a:ext cx="790693" cy="176616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8474512" y="2922470"/>
            <a:ext cx="24202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 smtClean="0">
                <a:solidFill>
                  <a:srgbClr val="FF0000"/>
                </a:solidFill>
              </a:rPr>
              <a:t>UBS Maria Leonor Brilhante</a:t>
            </a:r>
            <a:endParaRPr lang="pt-BR" sz="1700" b="1" dirty="0">
              <a:solidFill>
                <a:srgbClr val="FF0000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747446" y="3738623"/>
            <a:ext cx="169859" cy="296956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2734178" y="3175549"/>
            <a:ext cx="18810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 smtClean="0">
                <a:solidFill>
                  <a:srgbClr val="FF0000"/>
                </a:solidFill>
              </a:rPr>
              <a:t>Departamento de Polícia Federal </a:t>
            </a:r>
            <a:r>
              <a:rPr lang="pt-BR" sz="1700" dirty="0" smtClean="0">
                <a:solidFill>
                  <a:srgbClr val="FF0000"/>
                </a:solidFill>
              </a:rPr>
              <a:t>...</a:t>
            </a:r>
            <a:endParaRPr lang="pt-BR" sz="1700" dirty="0">
              <a:solidFill>
                <a:srgbClr val="FF0000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459" y="3976050"/>
            <a:ext cx="170703" cy="292633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2332334" y="4200724"/>
            <a:ext cx="24832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 smtClean="0">
                <a:solidFill>
                  <a:srgbClr val="FF0000"/>
                </a:solidFill>
              </a:rPr>
              <a:t>MP. </a:t>
            </a:r>
            <a:r>
              <a:rPr lang="pt-BR" sz="1700" b="1" dirty="0">
                <a:solidFill>
                  <a:srgbClr val="FF0000"/>
                </a:solidFill>
              </a:rPr>
              <a:t>do Estado do Amazonas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032" y="4469028"/>
            <a:ext cx="156016" cy="26745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1089" y="4122367"/>
            <a:ext cx="170703" cy="29263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855" y="1694047"/>
            <a:ext cx="832067" cy="187089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082585" y="1342119"/>
            <a:ext cx="16915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>
                <a:solidFill>
                  <a:srgbClr val="FF0000"/>
                </a:solidFill>
              </a:rPr>
              <a:t>UPA José Rodrigues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5837" y="1251340"/>
            <a:ext cx="679477" cy="169210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58182" y="906525"/>
            <a:ext cx="18947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>
                <a:solidFill>
                  <a:srgbClr val="FF0000"/>
                </a:solidFill>
              </a:rPr>
              <a:t>UPA </a:t>
            </a:r>
            <a:r>
              <a:rPr lang="pt-BR" sz="1700" b="1" dirty="0" smtClean="0">
                <a:solidFill>
                  <a:srgbClr val="FF0000"/>
                </a:solidFill>
              </a:rPr>
              <a:t>CAMPOS </a:t>
            </a:r>
            <a:r>
              <a:rPr lang="pt-BR" sz="1700" b="1" dirty="0">
                <a:solidFill>
                  <a:srgbClr val="FF0000"/>
                </a:solidFill>
              </a:rPr>
              <a:t>SALES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0156" y="1949534"/>
            <a:ext cx="767599" cy="172593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063664" y="2456812"/>
            <a:ext cx="20901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solidFill>
                  <a:srgbClr val="FF0000"/>
                </a:solidFill>
              </a:rPr>
              <a:t>UPA Cidade Nova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520846" y="1827393"/>
            <a:ext cx="164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4249" y="2653647"/>
            <a:ext cx="682811" cy="169483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7211290" y="3053618"/>
            <a:ext cx="15888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 smtClean="0">
                <a:solidFill>
                  <a:srgbClr val="FF0000"/>
                </a:solidFill>
              </a:rPr>
              <a:t>Hosp. </a:t>
            </a:r>
            <a:r>
              <a:rPr lang="pt-BR" sz="1700" b="1" dirty="0">
                <a:solidFill>
                  <a:srgbClr val="FF0000"/>
                </a:solidFill>
              </a:rPr>
              <a:t>Francisca Mendes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7934" y="4990631"/>
            <a:ext cx="682811" cy="1694835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9299462" y="4793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893126" y="5393618"/>
            <a:ext cx="22337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 smtClean="0">
                <a:solidFill>
                  <a:srgbClr val="FF0000"/>
                </a:solidFill>
              </a:rPr>
              <a:t>Fundação </a:t>
            </a:r>
            <a:r>
              <a:rPr lang="pt-BR" sz="1700" b="1" dirty="0">
                <a:solidFill>
                  <a:srgbClr val="FF0000"/>
                </a:solidFill>
              </a:rPr>
              <a:t>Hospital Adriano Jorge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3563" y="2722578"/>
            <a:ext cx="820526" cy="1892746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4839349" y="2447956"/>
            <a:ext cx="15858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 smtClean="0">
                <a:solidFill>
                  <a:srgbClr val="FF0000"/>
                </a:solidFill>
              </a:rPr>
              <a:t>HPS 28 </a:t>
            </a:r>
            <a:r>
              <a:rPr lang="pt-BR" sz="1700" b="1" dirty="0">
                <a:solidFill>
                  <a:srgbClr val="FF0000"/>
                </a:solidFill>
              </a:rPr>
              <a:t>de Agosto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7426" y="3446794"/>
            <a:ext cx="682811" cy="1694835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7104398" y="3840574"/>
            <a:ext cx="15945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 smtClean="0">
                <a:solidFill>
                  <a:srgbClr val="FF0000"/>
                </a:solidFill>
              </a:rPr>
              <a:t>HPS Dr. João Lúcio</a:t>
            </a:r>
            <a:endParaRPr lang="pt-BR" sz="1700" b="1" dirty="0">
              <a:solidFill>
                <a:srgbClr val="FF0000"/>
              </a:solidFill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89691" y="3097934"/>
            <a:ext cx="859732" cy="2092015"/>
          </a:xfrm>
          <a:prstGeom prst="rect">
            <a:avLst/>
          </a:prstGeom>
        </p:spPr>
      </p:pic>
      <p:sp>
        <p:nvSpPr>
          <p:cNvPr id="38" name="CaixaDeTexto 37"/>
          <p:cNvSpPr txBox="1"/>
          <p:nvPr/>
        </p:nvSpPr>
        <p:spPr>
          <a:xfrm>
            <a:off x="8403866" y="3622609"/>
            <a:ext cx="24664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 smtClean="0">
                <a:solidFill>
                  <a:srgbClr val="FF0000"/>
                </a:solidFill>
              </a:rPr>
              <a:t>HPS Dr. Aristóteles Platão Bezerra de Araújo</a:t>
            </a:r>
            <a:endParaRPr lang="pt-BR" sz="1700" b="1" dirty="0">
              <a:solidFill>
                <a:srgbClr val="FF0000"/>
              </a:solidFill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0882" y="3613811"/>
            <a:ext cx="526466" cy="1187924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4572710" y="3729196"/>
            <a:ext cx="21279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/>
              <a:t>Defensoria Pública da União no Amazonas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945141" y="4704344"/>
            <a:ext cx="26760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 smtClean="0">
                <a:solidFill>
                  <a:srgbClr val="FF0000"/>
                </a:solidFill>
              </a:rPr>
              <a:t>Superint. </a:t>
            </a:r>
            <a:r>
              <a:rPr lang="pt-BR" sz="1700" b="1" dirty="0">
                <a:solidFill>
                  <a:srgbClr val="FF0000"/>
                </a:solidFill>
              </a:rPr>
              <a:t>Regional do Trabalho no Amazonas</a:t>
            </a:r>
          </a:p>
        </p:txBody>
      </p:sp>
    </p:spTree>
    <p:extLst>
      <p:ext uri="{BB962C8B-B14F-4D97-AF65-F5344CB8AC3E}">
        <p14:creationId xmlns:p14="http://schemas.microsoft.com/office/powerpoint/2010/main" val="16110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26875</TotalTime>
  <Words>67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UBS Petrópolis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çççç</dc:title>
  <dc:creator>rose bastos</dc:creator>
  <cp:lastModifiedBy>rose bastos</cp:lastModifiedBy>
  <cp:revision>46</cp:revision>
  <dcterms:created xsi:type="dcterms:W3CDTF">2019-12-28T05:44:33Z</dcterms:created>
  <dcterms:modified xsi:type="dcterms:W3CDTF">2020-01-16T01:17:34Z</dcterms:modified>
</cp:coreProperties>
</file>