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88000"/>
            <a:ext cx="907128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Lato Semibold"/>
              </a:rPr>
              <a:t>Posto de Interiorização e Triagem (PITRIG)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(Solicitação de Refúgio, Solicitação de residência temporária, Emissão de CPF, Registro vacinação, Encaminhamento para interiorização)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ENDEREÇO: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Av. Torquato tapajós, 1.047 - Bairro da Paz, CEP 69048-194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HORÁRIO DE FUNCIONAMENTO: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Segunda à Sexta, 08:00h às 17:00h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TRANSPORTE PÚBLICO (ÔNIBUS)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-Terminal Rodoviário de Manaus: 414 – 459 – 316 – 315 – 358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-Aeroporto Internacional de Manaus: 306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-Porto de Manaus: 626 – 408 – 319 – 321 – 209 – 316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50200"/>
            <a:ext cx="9071280" cy="52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Lato Semibold"/>
              </a:rPr>
              <a:t>Fundo das Nações Unidas para a Infância (UNICEF)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(Escritório Corporativo)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http://www.unicef.org/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ENDEREÇO: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Av. Darcy Vargas, 77 - Bairro Chapada, SEDE SEAS, CEP 69050-020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HORÁRIO DE FUNCIONAMENTO: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Segunda à Sexta, 08:00h às 17:00h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CONTATO: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(92) 4009-0851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TRANSPORTE PÚBLICO (ÔNIBUS)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-Terminal Rodoviário de Manaus: 215 – 328 – 209 - 440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-Aeroporto Internacional de Manaus: 306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-Porto de Manaus: 540 – 652 – 223 - 227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88000"/>
            <a:ext cx="907128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Lato Semibold"/>
              </a:rPr>
              <a:t>Alto Comissariado das Nações Unidas para Refugiados (ACNUR) – Acolhida a Refugiados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(Centro Comunitário)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http://www.acnur.org/help/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ENDEREÇO: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Rua Wagner, 362 - Bairro da Paz, CEP 69053-270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HORÁRIO DE FUNCIONAMENTO: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Segunda à Sexta, 08:00h às 17:00h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TRANSPORTE PÚBLICO (ÔNIBUS)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Lato Semibold"/>
                <a:ea typeface="Noto Sans CJK SC"/>
              </a:rPr>
              <a:t>	</a:t>
            </a:r>
            <a:r>
              <a:rPr b="0" lang="pt-BR" sz="1800" spc="-1" strike="noStrike">
                <a:latin typeface="Lato Semibold"/>
                <a:ea typeface="Noto Sans CJK SC"/>
              </a:rPr>
              <a:t>-Terminal Rodoviário de Manaus: 414 – 459 – 316 – 315 – 358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  <a:ea typeface="Noto Sans CJK SC"/>
              </a:rPr>
              <a:t>	</a:t>
            </a:r>
            <a:r>
              <a:rPr b="0" lang="pt-BR" sz="1800" spc="-1" strike="noStrike">
                <a:latin typeface="Lato Semibold"/>
                <a:ea typeface="Noto Sans CJK SC"/>
              </a:rPr>
              <a:t>-Aeroporto Internacional de Manaus: 306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  <a:ea typeface="Noto Sans CJK SC"/>
              </a:rPr>
              <a:t>	</a:t>
            </a:r>
            <a:r>
              <a:rPr b="0" lang="pt-BR" sz="1800" spc="-1" strike="noStrike">
                <a:latin typeface="Lato Semibold"/>
                <a:ea typeface="Noto Sans CJK SC"/>
              </a:rPr>
              <a:t>-Porto de Manaus: 626 – 408 – 319 – 321 – 209 – 316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180000"/>
            <a:ext cx="9071280" cy="54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Lato Semibold"/>
              </a:rPr>
              <a:t>Espaço Hermanitos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(Organização Não Governamental)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http://www.hermanito.org/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ENDEREÇO: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Rua Manoel Leão, 1 – Parque 10, CEP 69055-670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HORÁRIO DE FUNCIONAMENTO: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Segunda à Sexta, 09:00h às 18:00h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CONTATO: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(92) 99431-5431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TRANSPORTE PÚBLICO (ÔNIBUS)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Lato Semibold"/>
                <a:ea typeface="Noto Sans CJK SC"/>
              </a:rPr>
              <a:t>	</a:t>
            </a:r>
            <a:r>
              <a:rPr b="0" lang="pt-BR" sz="1800" spc="-1" strike="noStrike">
                <a:latin typeface="Lato Semibold"/>
                <a:ea typeface="Noto Sans CJK SC"/>
              </a:rPr>
              <a:t>-Terminal Rodoviário de Manaus: 128 – 001 - 358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  <a:ea typeface="Noto Sans CJK SC"/>
              </a:rPr>
              <a:t>	</a:t>
            </a:r>
            <a:r>
              <a:rPr b="0" lang="pt-BR" sz="1800" spc="-1" strike="noStrike">
                <a:latin typeface="Lato Semibold"/>
                <a:ea typeface="Noto Sans CJK SC"/>
              </a:rPr>
              <a:t>-Aeroporto Internacional de Manaus: 306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  <a:ea typeface="Noto Sans CJK SC"/>
              </a:rPr>
              <a:t>	</a:t>
            </a:r>
            <a:r>
              <a:rPr b="0" lang="pt-BR" sz="1800" spc="-1" strike="noStrike">
                <a:latin typeface="Lato Semibold"/>
                <a:ea typeface="Noto Sans CJK SC"/>
              </a:rPr>
              <a:t>-Porto de Manaus: 651 – 457 - 442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8000"/>
            <a:ext cx="907128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Lato Semibold"/>
              </a:rPr>
              <a:t>Pastoral dos Migrantes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(Suprimento de roupa, comida, calçados)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ENDEREÇO: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Rua Leovegildo Coêlho, 237 - Centro, CEP 69005-090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HORÁRIO DE FUNCIONAMENTO: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Segunda à Sexta, 08:00h às 17:00h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CONTATO: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(92) 3232-7257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TRANSPORTE PÚBLICO (ÔNIBUS)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-Terminal Rodoviário de Manaus: 214 – 227 - 205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-Aeroporto Internacional de Manaus: 306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Lato Semibold"/>
              </a:rPr>
              <a:t>	</a:t>
            </a:r>
            <a:r>
              <a:rPr b="0" lang="pt-BR" sz="1800" spc="-1" strike="noStrike">
                <a:latin typeface="Lato Semibold"/>
              </a:rPr>
              <a:t>-Porto de Manaus: 004 – 711 – 625 - 604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2020-01-17T19:07:40Z</dcterms:created>
  <dc:creator/>
  <dc:description/>
  <dc:language>pt-BR</dc:language>
  <cp:lastModifiedBy/>
  <dcterms:modified xsi:type="dcterms:W3CDTF">2020-01-17T20:47:01Z</dcterms:modified>
  <cp:revision>7</cp:revision>
  <dc:subject/>
  <dc:title/>
</cp:coreProperties>
</file>