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sldIdLst>
    <p:sldId id="306" r:id="rId5"/>
    <p:sldId id="307" r:id="rId6"/>
    <p:sldId id="308" r:id="rId7"/>
    <p:sldId id="325" r:id="rId8"/>
    <p:sldId id="309" r:id="rId9"/>
    <p:sldId id="310" r:id="rId10"/>
    <p:sldId id="303" r:id="rId11"/>
    <p:sldId id="313" r:id="rId12"/>
    <p:sldId id="311" r:id="rId13"/>
    <p:sldId id="318" r:id="rId14"/>
    <p:sldId id="319" r:id="rId15"/>
    <p:sldId id="320" r:id="rId16"/>
    <p:sldId id="323" r:id="rId17"/>
    <p:sldId id="321" r:id="rId18"/>
    <p:sldId id="315" r:id="rId19"/>
    <p:sldId id="316" r:id="rId20"/>
    <p:sldId id="317" r:id="rId21"/>
    <p:sldId id="322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F868B-0A17-41B7-B474-AB360628189F}" v="5" dt="2022-03-30T15:05:25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eynolds" userId="64004f9e-8cf0-4748-ab7f-aeb8a0759431" providerId="ADAL" clId="{74DF868B-0A17-41B7-B474-AB360628189F}"/>
    <pc:docChg chg="undo custSel addSld modSld sldOrd">
      <pc:chgData name="Jonathan Reynolds" userId="64004f9e-8cf0-4748-ab7f-aeb8a0759431" providerId="ADAL" clId="{74DF868B-0A17-41B7-B474-AB360628189F}" dt="2022-03-30T15:08:01.314" v="573" actId="20577"/>
      <pc:docMkLst>
        <pc:docMk/>
      </pc:docMkLst>
      <pc:sldChg chg="modSp mod">
        <pc:chgData name="Jonathan Reynolds" userId="64004f9e-8cf0-4748-ab7f-aeb8a0759431" providerId="ADAL" clId="{74DF868B-0A17-41B7-B474-AB360628189F}" dt="2022-03-30T15:07:27.449" v="530" actId="20577"/>
        <pc:sldMkLst>
          <pc:docMk/>
          <pc:sldMk cId="114769864" sldId="306"/>
        </pc:sldMkLst>
        <pc:spChg chg="mod">
          <ac:chgData name="Jonathan Reynolds" userId="64004f9e-8cf0-4748-ab7f-aeb8a0759431" providerId="ADAL" clId="{74DF868B-0A17-41B7-B474-AB360628189F}" dt="2022-03-30T15:07:27.449" v="530" actId="20577"/>
          <ac:spMkLst>
            <pc:docMk/>
            <pc:sldMk cId="114769864" sldId="306"/>
            <ac:spMk id="2" creationId="{C3A9968B-2619-4F71-AB00-4C493E120805}"/>
          </ac:spMkLst>
        </pc:spChg>
      </pc:sldChg>
      <pc:sldChg chg="modSp mod">
        <pc:chgData name="Jonathan Reynolds" userId="64004f9e-8cf0-4748-ab7f-aeb8a0759431" providerId="ADAL" clId="{74DF868B-0A17-41B7-B474-AB360628189F}" dt="2022-03-30T15:07:21.684" v="514" actId="20577"/>
        <pc:sldMkLst>
          <pc:docMk/>
          <pc:sldMk cId="1613598062" sldId="307"/>
        </pc:sldMkLst>
        <pc:spChg chg="mod">
          <ac:chgData name="Jonathan Reynolds" userId="64004f9e-8cf0-4748-ab7f-aeb8a0759431" providerId="ADAL" clId="{74DF868B-0A17-41B7-B474-AB360628189F}" dt="2022-03-30T15:07:09.187" v="491" actId="20577"/>
          <ac:spMkLst>
            <pc:docMk/>
            <pc:sldMk cId="1613598062" sldId="307"/>
            <ac:spMk id="7" creationId="{05C25F72-F9A7-42F9-9720-0801ED77D4D1}"/>
          </ac:spMkLst>
        </pc:spChg>
        <pc:spChg chg="mod">
          <ac:chgData name="Jonathan Reynolds" userId="64004f9e-8cf0-4748-ab7f-aeb8a0759431" providerId="ADAL" clId="{74DF868B-0A17-41B7-B474-AB360628189F}" dt="2022-03-30T15:07:21.684" v="514" actId="20577"/>
          <ac:spMkLst>
            <pc:docMk/>
            <pc:sldMk cId="1613598062" sldId="307"/>
            <ac:spMk id="8" creationId="{AEEDFC2F-FF0A-4EC9-A0BB-0AA2B1E6BA4A}"/>
          </ac:spMkLst>
        </pc:spChg>
      </pc:sldChg>
      <pc:sldChg chg="modSp mod">
        <pc:chgData name="Jonathan Reynolds" userId="64004f9e-8cf0-4748-ab7f-aeb8a0759431" providerId="ADAL" clId="{74DF868B-0A17-41B7-B474-AB360628189F}" dt="2022-03-30T15:07:44.773" v="560" actId="20577"/>
        <pc:sldMkLst>
          <pc:docMk/>
          <pc:sldMk cId="365334912" sldId="308"/>
        </pc:sldMkLst>
        <pc:spChg chg="mod">
          <ac:chgData name="Jonathan Reynolds" userId="64004f9e-8cf0-4748-ab7f-aeb8a0759431" providerId="ADAL" clId="{74DF868B-0A17-41B7-B474-AB360628189F}" dt="2022-03-30T15:07:44.773" v="560" actId="20577"/>
          <ac:spMkLst>
            <pc:docMk/>
            <pc:sldMk cId="365334912" sldId="308"/>
            <ac:spMk id="9" creationId="{D45C472E-4078-40A0-83A2-652E8356EDCB}"/>
          </ac:spMkLst>
        </pc:spChg>
        <pc:spChg chg="mod">
          <ac:chgData name="Jonathan Reynolds" userId="64004f9e-8cf0-4748-ab7f-aeb8a0759431" providerId="ADAL" clId="{74DF868B-0A17-41B7-B474-AB360628189F}" dt="2022-03-30T15:07:37.826" v="553" actId="20577"/>
          <ac:spMkLst>
            <pc:docMk/>
            <pc:sldMk cId="365334912" sldId="308"/>
            <ac:spMk id="10" creationId="{A8C7C3A0-5E78-49C8-B8D4-F3DF62B2BC93}"/>
          </ac:spMkLst>
        </pc:spChg>
      </pc:sldChg>
      <pc:sldChg chg="modSp mod">
        <pc:chgData name="Jonathan Reynolds" userId="64004f9e-8cf0-4748-ab7f-aeb8a0759431" providerId="ADAL" clId="{74DF868B-0A17-41B7-B474-AB360628189F}" dt="2022-03-30T15:08:01.314" v="573" actId="20577"/>
        <pc:sldMkLst>
          <pc:docMk/>
          <pc:sldMk cId="3584772686" sldId="311"/>
        </pc:sldMkLst>
        <pc:spChg chg="mod">
          <ac:chgData name="Jonathan Reynolds" userId="64004f9e-8cf0-4748-ab7f-aeb8a0759431" providerId="ADAL" clId="{74DF868B-0A17-41B7-B474-AB360628189F}" dt="2022-03-30T15:08:01.314" v="573" actId="20577"/>
          <ac:spMkLst>
            <pc:docMk/>
            <pc:sldMk cId="3584772686" sldId="311"/>
            <ac:spMk id="23" creationId="{249ACE4E-0038-4BA2-8883-8C3F73B79C44}"/>
          </ac:spMkLst>
        </pc:spChg>
      </pc:sldChg>
      <pc:sldChg chg="addSp delSp modSp mod setBg">
        <pc:chgData name="Jonathan Reynolds" userId="64004f9e-8cf0-4748-ab7f-aeb8a0759431" providerId="ADAL" clId="{74DF868B-0A17-41B7-B474-AB360628189F}" dt="2022-03-30T15:06:31.695" v="484" actId="20577"/>
        <pc:sldMkLst>
          <pc:docMk/>
          <pc:sldMk cId="927313156" sldId="312"/>
        </pc:sldMkLst>
        <pc:spChg chg="mod">
          <ac:chgData name="Jonathan Reynolds" userId="64004f9e-8cf0-4748-ab7f-aeb8a0759431" providerId="ADAL" clId="{74DF868B-0A17-41B7-B474-AB360628189F}" dt="2022-03-30T15:05:54.412" v="435" actId="20577"/>
          <ac:spMkLst>
            <pc:docMk/>
            <pc:sldMk cId="927313156" sldId="312"/>
            <ac:spMk id="6" creationId="{FF777B66-94CB-491C-AC6B-BDAC98E21D57}"/>
          </ac:spMkLst>
        </pc:spChg>
        <pc:spChg chg="mod ord">
          <ac:chgData name="Jonathan Reynolds" userId="64004f9e-8cf0-4748-ab7f-aeb8a0759431" providerId="ADAL" clId="{74DF868B-0A17-41B7-B474-AB360628189F}" dt="2022-03-30T15:05:41.081" v="423" actId="20577"/>
          <ac:spMkLst>
            <pc:docMk/>
            <pc:sldMk cId="927313156" sldId="312"/>
            <ac:spMk id="7" creationId="{42AF1107-8D35-4E35-93C7-D3640946F742}"/>
          </ac:spMkLst>
        </pc:spChg>
        <pc:spChg chg="mod ord">
          <ac:chgData name="Jonathan Reynolds" userId="64004f9e-8cf0-4748-ab7f-aeb8a0759431" providerId="ADAL" clId="{74DF868B-0A17-41B7-B474-AB360628189F}" dt="2022-03-30T15:06:15.102" v="442" actId="20577"/>
          <ac:spMkLst>
            <pc:docMk/>
            <pc:sldMk cId="927313156" sldId="312"/>
            <ac:spMk id="22" creationId="{692474E6-3035-46B8-9C05-9B4204E8ED39}"/>
          </ac:spMkLst>
        </pc:spChg>
        <pc:spChg chg="mod ord">
          <ac:chgData name="Jonathan Reynolds" userId="64004f9e-8cf0-4748-ab7f-aeb8a0759431" providerId="ADAL" clId="{74DF868B-0A17-41B7-B474-AB360628189F}" dt="2022-03-30T15:06:31.695" v="484" actId="20577"/>
          <ac:spMkLst>
            <pc:docMk/>
            <pc:sldMk cId="927313156" sldId="312"/>
            <ac:spMk id="23" creationId="{DE8D546E-0F46-4CC0-B2B1-8B2430D00C0C}"/>
          </ac:spMkLst>
        </pc:spChg>
        <pc:spChg chg="mod ord">
          <ac:chgData name="Jonathan Reynolds" userId="64004f9e-8cf0-4748-ab7f-aeb8a0759431" providerId="ADAL" clId="{74DF868B-0A17-41B7-B474-AB360628189F}" dt="2022-03-30T15:05:06.690" v="319" actId="26606"/>
          <ac:spMkLst>
            <pc:docMk/>
            <pc:sldMk cId="927313156" sldId="312"/>
            <ac:spMk id="24" creationId="{5D838446-B95D-4AB7-B8CA-D5804BB79A11}"/>
          </ac:spMkLst>
        </pc:spChg>
        <pc:spChg chg="add del">
          <ac:chgData name="Jonathan Reynolds" userId="64004f9e-8cf0-4748-ab7f-aeb8a0759431" providerId="ADAL" clId="{74DF868B-0A17-41B7-B474-AB360628189F}" dt="2022-03-30T15:05:06.690" v="319" actId="26606"/>
          <ac:spMkLst>
            <pc:docMk/>
            <pc:sldMk cId="927313156" sldId="312"/>
            <ac:spMk id="31" creationId="{CDBF2F9D-983F-4E90-827D-5A23216DEA35}"/>
          </ac:spMkLst>
        </pc:spChg>
        <pc:spChg chg="add del">
          <ac:chgData name="Jonathan Reynolds" userId="64004f9e-8cf0-4748-ab7f-aeb8a0759431" providerId="ADAL" clId="{74DF868B-0A17-41B7-B474-AB360628189F}" dt="2022-03-30T15:05:06.690" v="319" actId="26606"/>
          <ac:spMkLst>
            <pc:docMk/>
            <pc:sldMk cId="927313156" sldId="312"/>
            <ac:spMk id="33" creationId="{6CB927A4-E432-4310-9CD5-E89FF5063179}"/>
          </ac:spMkLst>
        </pc:spChg>
        <pc:spChg chg="add del">
          <ac:chgData name="Jonathan Reynolds" userId="64004f9e-8cf0-4748-ab7f-aeb8a0759431" providerId="ADAL" clId="{74DF868B-0A17-41B7-B474-AB360628189F}" dt="2022-03-30T15:05:06.690" v="319" actId="26606"/>
          <ac:spMkLst>
            <pc:docMk/>
            <pc:sldMk cId="927313156" sldId="312"/>
            <ac:spMk id="35" creationId="{E3020543-B24B-4EC4-8FFC-8DD88EEA91A8}"/>
          </ac:spMkLst>
        </pc:spChg>
        <pc:spChg chg="add del">
          <ac:chgData name="Jonathan Reynolds" userId="64004f9e-8cf0-4748-ab7f-aeb8a0759431" providerId="ADAL" clId="{74DF868B-0A17-41B7-B474-AB360628189F}" dt="2022-03-30T15:05:06.690" v="319" actId="26606"/>
          <ac:spMkLst>
            <pc:docMk/>
            <pc:sldMk cId="927313156" sldId="312"/>
            <ac:spMk id="37" creationId="{1453BF6C-B012-48B7-B4E8-6D7AC7C27D02}"/>
          </ac:spMkLst>
        </pc:spChg>
        <pc:picChg chg="mod ord">
          <ac:chgData name="Jonathan Reynolds" userId="64004f9e-8cf0-4748-ab7f-aeb8a0759431" providerId="ADAL" clId="{74DF868B-0A17-41B7-B474-AB360628189F}" dt="2022-03-30T15:05:06.690" v="319" actId="26606"/>
          <ac:picMkLst>
            <pc:docMk/>
            <pc:sldMk cId="927313156" sldId="312"/>
            <ac:picMk id="9" creationId="{C82DA925-978C-48A9-98AD-0653B7A3D2D9}"/>
          </ac:picMkLst>
        </pc:picChg>
        <pc:picChg chg="mod ord">
          <ac:chgData name="Jonathan Reynolds" userId="64004f9e-8cf0-4748-ab7f-aeb8a0759431" providerId="ADAL" clId="{74DF868B-0A17-41B7-B474-AB360628189F}" dt="2022-03-30T15:05:06.690" v="319" actId="26606"/>
          <ac:picMkLst>
            <pc:docMk/>
            <pc:sldMk cId="927313156" sldId="312"/>
            <ac:picMk id="11" creationId="{E63B7C3F-04A4-43F6-881D-FA11061CBAFA}"/>
          </ac:picMkLst>
        </pc:picChg>
        <pc:picChg chg="mod">
          <ac:chgData name="Jonathan Reynolds" userId="64004f9e-8cf0-4748-ab7f-aeb8a0759431" providerId="ADAL" clId="{74DF868B-0A17-41B7-B474-AB360628189F}" dt="2022-03-30T15:05:06.690" v="319" actId="26606"/>
          <ac:picMkLst>
            <pc:docMk/>
            <pc:sldMk cId="927313156" sldId="312"/>
            <ac:picMk id="13" creationId="{E02C4914-F076-4415-9C5D-A9BDB6CC6110}"/>
          </ac:picMkLst>
        </pc:picChg>
        <pc:picChg chg="mod ord">
          <ac:chgData name="Jonathan Reynolds" userId="64004f9e-8cf0-4748-ab7f-aeb8a0759431" providerId="ADAL" clId="{74DF868B-0A17-41B7-B474-AB360628189F}" dt="2022-03-30T15:05:06.690" v="319" actId="26606"/>
          <ac:picMkLst>
            <pc:docMk/>
            <pc:sldMk cId="927313156" sldId="312"/>
            <ac:picMk id="15" creationId="{3D15FDC1-74B5-4FD8-BD17-0E2502C411A6}"/>
          </ac:picMkLst>
        </pc:picChg>
        <pc:cxnChg chg="add del">
          <ac:chgData name="Jonathan Reynolds" userId="64004f9e-8cf0-4748-ab7f-aeb8a0759431" providerId="ADAL" clId="{74DF868B-0A17-41B7-B474-AB360628189F}" dt="2022-03-30T15:05:06.690" v="319" actId="26606"/>
          <ac:cxnSpMkLst>
            <pc:docMk/>
            <pc:sldMk cId="927313156" sldId="312"/>
            <ac:cxnSpMk id="29" creationId="{5C05CAAB-DBA2-4548-AD5F-01BB97FBB207}"/>
          </ac:cxnSpMkLst>
        </pc:cxnChg>
        <pc:cxnChg chg="add del">
          <ac:chgData name="Jonathan Reynolds" userId="64004f9e-8cf0-4748-ab7f-aeb8a0759431" providerId="ADAL" clId="{74DF868B-0A17-41B7-B474-AB360628189F}" dt="2022-03-30T15:05:06.690" v="319" actId="26606"/>
          <ac:cxnSpMkLst>
            <pc:docMk/>
            <pc:sldMk cId="927313156" sldId="312"/>
            <ac:cxnSpMk id="39" creationId="{C49DA8F6-BCC1-4447-B54C-57856834B94B}"/>
          </ac:cxnSpMkLst>
        </pc:cxnChg>
      </pc:sldChg>
      <pc:sldChg chg="modSp mod">
        <pc:chgData name="Jonathan Reynolds" userId="64004f9e-8cf0-4748-ab7f-aeb8a0759431" providerId="ADAL" clId="{74DF868B-0A17-41B7-B474-AB360628189F}" dt="2022-03-30T15:04:49.137" v="315" actId="1076"/>
        <pc:sldMkLst>
          <pc:docMk/>
          <pc:sldMk cId="1607888259" sldId="316"/>
        </pc:sldMkLst>
        <pc:spChg chg="mod">
          <ac:chgData name="Jonathan Reynolds" userId="64004f9e-8cf0-4748-ab7f-aeb8a0759431" providerId="ADAL" clId="{74DF868B-0A17-41B7-B474-AB360628189F}" dt="2022-03-30T15:04:40.391" v="312" actId="20577"/>
          <ac:spMkLst>
            <pc:docMk/>
            <pc:sldMk cId="1607888259" sldId="316"/>
            <ac:spMk id="2" creationId="{15E9A4D8-AEAF-446E-9AD8-37045CF1D50E}"/>
          </ac:spMkLst>
        </pc:spChg>
        <pc:picChg chg="mod">
          <ac:chgData name="Jonathan Reynolds" userId="64004f9e-8cf0-4748-ab7f-aeb8a0759431" providerId="ADAL" clId="{74DF868B-0A17-41B7-B474-AB360628189F}" dt="2022-03-30T15:04:49.137" v="315" actId="1076"/>
          <ac:picMkLst>
            <pc:docMk/>
            <pc:sldMk cId="1607888259" sldId="316"/>
            <ac:picMk id="8" creationId="{0E38A801-63A5-43A7-A855-12EBA98AEA8B}"/>
          </ac:picMkLst>
        </pc:picChg>
        <pc:picChg chg="mod">
          <ac:chgData name="Jonathan Reynolds" userId="64004f9e-8cf0-4748-ab7f-aeb8a0759431" providerId="ADAL" clId="{74DF868B-0A17-41B7-B474-AB360628189F}" dt="2022-03-30T15:04:43.343" v="313" actId="1076"/>
          <ac:picMkLst>
            <pc:docMk/>
            <pc:sldMk cId="1607888259" sldId="316"/>
            <ac:picMk id="10" creationId="{14449A2A-6557-48AC-A052-D18852D75C94}"/>
          </ac:picMkLst>
        </pc:picChg>
        <pc:picChg chg="mod">
          <ac:chgData name="Jonathan Reynolds" userId="64004f9e-8cf0-4748-ab7f-aeb8a0759431" providerId="ADAL" clId="{74DF868B-0A17-41B7-B474-AB360628189F}" dt="2022-03-30T15:04:47.236" v="314" actId="1076"/>
          <ac:picMkLst>
            <pc:docMk/>
            <pc:sldMk cId="1607888259" sldId="316"/>
            <ac:picMk id="12" creationId="{DE33F3E6-09E1-4668-AC16-B774D1E72DAF}"/>
          </ac:picMkLst>
        </pc:picChg>
      </pc:sldChg>
      <pc:sldChg chg="addSp delSp modSp mod">
        <pc:chgData name="Jonathan Reynolds" userId="64004f9e-8cf0-4748-ab7f-aeb8a0759431" providerId="ADAL" clId="{74DF868B-0A17-41B7-B474-AB360628189F}" dt="2022-03-30T15:04:30.177" v="292" actId="20577"/>
        <pc:sldMkLst>
          <pc:docMk/>
          <pc:sldMk cId="3363053913" sldId="317"/>
        </pc:sldMkLst>
        <pc:spChg chg="mod">
          <ac:chgData name="Jonathan Reynolds" userId="64004f9e-8cf0-4748-ab7f-aeb8a0759431" providerId="ADAL" clId="{74DF868B-0A17-41B7-B474-AB360628189F}" dt="2022-03-30T15:04:30.177" v="292" actId="20577"/>
          <ac:spMkLst>
            <pc:docMk/>
            <pc:sldMk cId="3363053913" sldId="317"/>
            <ac:spMk id="2" creationId="{15E9A4D8-AEAF-446E-9AD8-37045CF1D50E}"/>
          </ac:spMkLst>
        </pc:spChg>
        <pc:picChg chg="add del mod">
          <ac:chgData name="Jonathan Reynolds" userId="64004f9e-8cf0-4748-ab7f-aeb8a0759431" providerId="ADAL" clId="{74DF868B-0A17-41B7-B474-AB360628189F}" dt="2022-03-30T14:55:27.980" v="4" actId="478"/>
          <ac:picMkLst>
            <pc:docMk/>
            <pc:sldMk cId="3363053913" sldId="317"/>
            <ac:picMk id="5" creationId="{E8C19E40-0C08-4429-9354-4AFD2463E572}"/>
          </ac:picMkLst>
        </pc:picChg>
        <pc:picChg chg="add">
          <ac:chgData name="Jonathan Reynolds" userId="64004f9e-8cf0-4748-ab7f-aeb8a0759431" providerId="ADAL" clId="{74DF868B-0A17-41B7-B474-AB360628189F}" dt="2022-03-30T14:56:05.315" v="5" actId="22"/>
          <ac:picMkLst>
            <pc:docMk/>
            <pc:sldMk cId="3363053913" sldId="317"/>
            <ac:picMk id="7" creationId="{5E39D02A-233A-454F-A18F-A16053FBE748}"/>
          </ac:picMkLst>
        </pc:picChg>
        <pc:picChg chg="add del mod">
          <ac:chgData name="Jonathan Reynolds" userId="64004f9e-8cf0-4748-ab7f-aeb8a0759431" providerId="ADAL" clId="{74DF868B-0A17-41B7-B474-AB360628189F}" dt="2022-03-30T14:56:11.845" v="7"/>
          <ac:picMkLst>
            <pc:docMk/>
            <pc:sldMk cId="3363053913" sldId="317"/>
            <ac:picMk id="11" creationId="{7CEF74EB-FFE9-46CF-B6A9-E4764840B411}"/>
          </ac:picMkLst>
        </pc:picChg>
      </pc:sldChg>
      <pc:sldChg chg="delSp modSp mod">
        <pc:chgData name="Jonathan Reynolds" userId="64004f9e-8cf0-4748-ab7f-aeb8a0759431" providerId="ADAL" clId="{74DF868B-0A17-41B7-B474-AB360628189F}" dt="2022-03-30T14:57:55.082" v="35" actId="21"/>
        <pc:sldMkLst>
          <pc:docMk/>
          <pc:sldMk cId="622613017" sldId="319"/>
        </pc:sldMkLst>
        <pc:spChg chg="del mod">
          <ac:chgData name="Jonathan Reynolds" userId="64004f9e-8cf0-4748-ab7f-aeb8a0759431" providerId="ADAL" clId="{74DF868B-0A17-41B7-B474-AB360628189F}" dt="2022-03-30T14:57:55.082" v="35" actId="21"/>
          <ac:spMkLst>
            <pc:docMk/>
            <pc:sldMk cId="622613017" sldId="319"/>
            <ac:spMk id="13" creationId="{A6D0C774-A4CC-416F-BBED-1DD0EB215D4C}"/>
          </ac:spMkLst>
        </pc:spChg>
      </pc:sldChg>
      <pc:sldChg chg="modSp mod">
        <pc:chgData name="Jonathan Reynolds" userId="64004f9e-8cf0-4748-ab7f-aeb8a0759431" providerId="ADAL" clId="{74DF868B-0A17-41B7-B474-AB360628189F}" dt="2022-03-30T15:03:23.494" v="235" actId="1076"/>
        <pc:sldMkLst>
          <pc:docMk/>
          <pc:sldMk cId="2233284100" sldId="320"/>
        </pc:sldMkLst>
        <pc:spChg chg="mod">
          <ac:chgData name="Jonathan Reynolds" userId="64004f9e-8cf0-4748-ab7f-aeb8a0759431" providerId="ADAL" clId="{74DF868B-0A17-41B7-B474-AB360628189F}" dt="2022-03-30T15:03:21.328" v="233" actId="1076"/>
          <ac:spMkLst>
            <pc:docMk/>
            <pc:sldMk cId="2233284100" sldId="320"/>
            <ac:spMk id="2" creationId="{40B078C3-24B8-4B1E-ACE2-A5DDB63A584C}"/>
          </ac:spMkLst>
        </pc:spChg>
        <pc:spChg chg="mod">
          <ac:chgData name="Jonathan Reynolds" userId="64004f9e-8cf0-4748-ab7f-aeb8a0759431" providerId="ADAL" clId="{74DF868B-0A17-41B7-B474-AB360628189F}" dt="2022-03-30T15:03:19.279" v="231" actId="1076"/>
          <ac:spMkLst>
            <pc:docMk/>
            <pc:sldMk cId="2233284100" sldId="320"/>
            <ac:spMk id="3" creationId="{15E1A859-2D4B-4033-A2D2-87AC60A0ADE7}"/>
          </ac:spMkLst>
        </pc:spChg>
        <pc:spChg chg="mod">
          <ac:chgData name="Jonathan Reynolds" userId="64004f9e-8cf0-4748-ab7f-aeb8a0759431" providerId="ADAL" clId="{74DF868B-0A17-41B7-B474-AB360628189F}" dt="2022-03-30T15:03:23.494" v="235" actId="1076"/>
          <ac:spMkLst>
            <pc:docMk/>
            <pc:sldMk cId="2233284100" sldId="320"/>
            <ac:spMk id="4" creationId="{79109E58-A97A-48D8-B457-A01E5D97CB14}"/>
          </ac:spMkLst>
        </pc:spChg>
      </pc:sldChg>
      <pc:sldChg chg="modSp mod">
        <pc:chgData name="Jonathan Reynolds" userId="64004f9e-8cf0-4748-ab7f-aeb8a0759431" providerId="ADAL" clId="{74DF868B-0A17-41B7-B474-AB360628189F}" dt="2022-03-30T14:54:36.316" v="0" actId="1076"/>
        <pc:sldMkLst>
          <pc:docMk/>
          <pc:sldMk cId="2909488826" sldId="321"/>
        </pc:sldMkLst>
        <pc:spChg chg="mod">
          <ac:chgData name="Jonathan Reynolds" userId="64004f9e-8cf0-4748-ab7f-aeb8a0759431" providerId="ADAL" clId="{74DF868B-0A17-41B7-B474-AB360628189F}" dt="2022-03-30T14:54:36.316" v="0" actId="1076"/>
          <ac:spMkLst>
            <pc:docMk/>
            <pc:sldMk cId="2909488826" sldId="321"/>
            <ac:spMk id="15" creationId="{B92BA6D7-7F13-4176-8514-3D40C4C5C839}"/>
          </ac:spMkLst>
        </pc:spChg>
      </pc:sldChg>
      <pc:sldChg chg="addSp delSp modSp add mod">
        <pc:chgData name="Jonathan Reynolds" userId="64004f9e-8cf0-4748-ab7f-aeb8a0759431" providerId="ADAL" clId="{74DF868B-0A17-41B7-B474-AB360628189F}" dt="2022-03-30T15:04:21.210" v="281" actId="20577"/>
        <pc:sldMkLst>
          <pc:docMk/>
          <pc:sldMk cId="3157248267" sldId="322"/>
        </pc:sldMkLst>
        <pc:spChg chg="mod">
          <ac:chgData name="Jonathan Reynolds" userId="64004f9e-8cf0-4748-ab7f-aeb8a0759431" providerId="ADAL" clId="{74DF868B-0A17-41B7-B474-AB360628189F}" dt="2022-03-30T15:04:21.210" v="281" actId="20577"/>
          <ac:spMkLst>
            <pc:docMk/>
            <pc:sldMk cId="3157248267" sldId="322"/>
            <ac:spMk id="2" creationId="{15E9A4D8-AEAF-446E-9AD8-37045CF1D50E}"/>
          </ac:spMkLst>
        </pc:spChg>
        <pc:picChg chg="add mod">
          <ac:chgData name="Jonathan Reynolds" userId="64004f9e-8cf0-4748-ab7f-aeb8a0759431" providerId="ADAL" clId="{74DF868B-0A17-41B7-B474-AB360628189F}" dt="2022-03-30T15:04:04.335" v="241" actId="1076"/>
          <ac:picMkLst>
            <pc:docMk/>
            <pc:sldMk cId="3157248267" sldId="322"/>
            <ac:picMk id="5" creationId="{FEBB6C42-B1A4-4061-8CAA-34234C2791D9}"/>
          </ac:picMkLst>
        </pc:picChg>
        <pc:picChg chg="del">
          <ac:chgData name="Jonathan Reynolds" userId="64004f9e-8cf0-4748-ab7f-aeb8a0759431" providerId="ADAL" clId="{74DF868B-0A17-41B7-B474-AB360628189F}" dt="2022-03-30T15:03:38.666" v="236" actId="478"/>
          <ac:picMkLst>
            <pc:docMk/>
            <pc:sldMk cId="3157248267" sldId="322"/>
            <ac:picMk id="7" creationId="{5E39D02A-233A-454F-A18F-A16053FBE748}"/>
          </ac:picMkLst>
        </pc:picChg>
      </pc:sldChg>
      <pc:sldChg chg="addSp delSp modSp add mod ord">
        <pc:chgData name="Jonathan Reynolds" userId="64004f9e-8cf0-4748-ab7f-aeb8a0759431" providerId="ADAL" clId="{74DF868B-0A17-41B7-B474-AB360628189F}" dt="2022-03-30T15:03:02.145" v="229"/>
        <pc:sldMkLst>
          <pc:docMk/>
          <pc:sldMk cId="261557196" sldId="323"/>
        </pc:sldMkLst>
        <pc:spChg chg="mod">
          <ac:chgData name="Jonathan Reynolds" userId="64004f9e-8cf0-4748-ab7f-aeb8a0759431" providerId="ADAL" clId="{74DF868B-0A17-41B7-B474-AB360628189F}" dt="2022-03-30T14:59:02.261" v="60" actId="20577"/>
          <ac:spMkLst>
            <pc:docMk/>
            <pc:sldMk cId="261557196" sldId="323"/>
            <ac:spMk id="2" creationId="{40B078C3-24B8-4B1E-ACE2-A5DDB63A584C}"/>
          </ac:spMkLst>
        </pc:spChg>
        <pc:spChg chg="del">
          <ac:chgData name="Jonathan Reynolds" userId="64004f9e-8cf0-4748-ab7f-aeb8a0759431" providerId="ADAL" clId="{74DF868B-0A17-41B7-B474-AB360628189F}" dt="2022-03-30T14:58:06.669" v="37" actId="478"/>
          <ac:spMkLst>
            <pc:docMk/>
            <pc:sldMk cId="261557196" sldId="323"/>
            <ac:spMk id="3" creationId="{15E1A859-2D4B-4033-A2D2-87AC60A0ADE7}"/>
          </ac:spMkLst>
        </pc:spChg>
        <pc:spChg chg="del">
          <ac:chgData name="Jonathan Reynolds" userId="64004f9e-8cf0-4748-ab7f-aeb8a0759431" providerId="ADAL" clId="{74DF868B-0A17-41B7-B474-AB360628189F}" dt="2022-03-30T14:58:10.973" v="39" actId="478"/>
          <ac:spMkLst>
            <pc:docMk/>
            <pc:sldMk cId="261557196" sldId="323"/>
            <ac:spMk id="4" creationId="{79109E58-A97A-48D8-B457-A01E5D97CB14}"/>
          </ac:spMkLst>
        </pc:spChg>
        <pc:spChg chg="del">
          <ac:chgData name="Jonathan Reynolds" userId="64004f9e-8cf0-4748-ab7f-aeb8a0759431" providerId="ADAL" clId="{74DF868B-0A17-41B7-B474-AB360628189F}" dt="2022-03-30T14:58:21.328" v="43" actId="478"/>
          <ac:spMkLst>
            <pc:docMk/>
            <pc:sldMk cId="261557196" sldId="323"/>
            <ac:spMk id="6" creationId="{AAF8CC7F-F97A-48D0-BFF1-FF5E2934EC48}"/>
          </ac:spMkLst>
        </pc:spChg>
        <pc:spChg chg="add del mod">
          <ac:chgData name="Jonathan Reynolds" userId="64004f9e-8cf0-4748-ab7f-aeb8a0759431" providerId="ADAL" clId="{74DF868B-0A17-41B7-B474-AB360628189F}" dt="2022-03-30T14:58:08.933" v="38" actId="478"/>
          <ac:spMkLst>
            <pc:docMk/>
            <pc:sldMk cId="261557196" sldId="323"/>
            <ac:spMk id="7" creationId="{FCE6D2D4-A18C-4C22-8608-119D7C2FC996}"/>
          </ac:spMkLst>
        </pc:spChg>
        <pc:spChg chg="add del mod">
          <ac:chgData name="Jonathan Reynolds" userId="64004f9e-8cf0-4748-ab7f-aeb8a0759431" providerId="ADAL" clId="{74DF868B-0A17-41B7-B474-AB360628189F}" dt="2022-03-30T14:58:12.547" v="40" actId="478"/>
          <ac:spMkLst>
            <pc:docMk/>
            <pc:sldMk cId="261557196" sldId="323"/>
            <ac:spMk id="9" creationId="{A16CA314-2F09-434F-8BD9-C7ABDEB12141}"/>
          </ac:spMkLst>
        </pc:spChg>
        <pc:spChg chg="add del mod">
          <ac:chgData name="Jonathan Reynolds" userId="64004f9e-8cf0-4748-ab7f-aeb8a0759431" providerId="ADAL" clId="{74DF868B-0A17-41B7-B474-AB360628189F}" dt="2022-03-30T14:58:19.003" v="42" actId="478"/>
          <ac:spMkLst>
            <pc:docMk/>
            <pc:sldMk cId="261557196" sldId="323"/>
            <ac:spMk id="11" creationId="{A9BADC96-460B-42EB-BEA8-C9F01FACC39C}"/>
          </ac:spMkLst>
        </pc:spChg>
        <pc:spChg chg="del">
          <ac:chgData name="Jonathan Reynolds" userId="64004f9e-8cf0-4748-ab7f-aeb8a0759431" providerId="ADAL" clId="{74DF868B-0A17-41B7-B474-AB360628189F}" dt="2022-03-30T14:58:14.821" v="41" actId="478"/>
          <ac:spMkLst>
            <pc:docMk/>
            <pc:sldMk cId="261557196" sldId="323"/>
            <ac:spMk id="12" creationId="{8FC0042A-CBCF-42B3-A440-E536AEFA7CC6}"/>
          </ac:spMkLst>
        </pc:spChg>
        <pc:spChg chg="add del mod">
          <ac:chgData name="Jonathan Reynolds" userId="64004f9e-8cf0-4748-ab7f-aeb8a0759431" providerId="ADAL" clId="{74DF868B-0A17-41B7-B474-AB360628189F}" dt="2022-03-30T14:58:22.943" v="44" actId="478"/>
          <ac:spMkLst>
            <pc:docMk/>
            <pc:sldMk cId="261557196" sldId="323"/>
            <ac:spMk id="14" creationId="{CD6AF673-A60B-4FDD-9119-C95DA6838718}"/>
          </ac:spMkLst>
        </pc:spChg>
        <pc:spChg chg="add mod">
          <ac:chgData name="Jonathan Reynolds" userId="64004f9e-8cf0-4748-ab7f-aeb8a0759431" providerId="ADAL" clId="{74DF868B-0A17-41B7-B474-AB360628189F}" dt="2022-03-30T15:02:33.708" v="227" actId="14100"/>
          <ac:spMkLst>
            <pc:docMk/>
            <pc:sldMk cId="261557196" sldId="323"/>
            <ac:spMk id="15" creationId="{7CF435B9-7E6D-481E-91BF-8EAC058168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mailto:reynoldsjt2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Editor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Reynolds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5CBDEEC-CD96-4F93-8AFF-A0254C58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2262760"/>
            <a:ext cx="4388011" cy="16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9B9C-73F0-4328-9C63-D0ACC40B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for the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86A1-A49E-4F46-ACB8-C2F95A07A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EditorGUILayout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BeginHorizontal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EndHorizontal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BeginVertical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EndVertical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Foldout()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PropertyField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LabelField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910B7-CD32-4C5E-9217-2B2BF1AE2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GUILayout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Space(int pixels)</a:t>
            </a:r>
          </a:p>
          <a:p>
            <a:pPr lvl="1"/>
            <a:r>
              <a:rPr lang="en-US" dirty="0" err="1"/>
              <a:t>FlexibleSpace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Button()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78C3-24B8-4B1E-ACE2-A5DDB63A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1A859-2D4B-4033-A2D2-87AC60A0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33" y="1662114"/>
            <a:ext cx="2834640" cy="823912"/>
          </a:xfrm>
        </p:spPr>
        <p:txBody>
          <a:bodyPr/>
          <a:lstStyle/>
          <a:p>
            <a:r>
              <a:rPr lang="en-US" dirty="0" err="1"/>
              <a:t>EditorPerfs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9E58-A97A-48D8-B457-A01E5D97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3660" y="2486026"/>
            <a:ext cx="3760787" cy="3684588"/>
          </a:xfrm>
        </p:spPr>
        <p:txBody>
          <a:bodyPr/>
          <a:lstStyle/>
          <a:p>
            <a:r>
              <a:rPr lang="en-US" dirty="0" err="1"/>
              <a:t>SetBool</a:t>
            </a:r>
            <a:r>
              <a:rPr lang="en-US" dirty="0"/>
              <a:t>(string key, string value)</a:t>
            </a:r>
          </a:p>
          <a:p>
            <a:r>
              <a:rPr lang="en-US" dirty="0" err="1"/>
              <a:t>GetBool</a:t>
            </a:r>
            <a:r>
              <a:rPr lang="en-US" dirty="0"/>
              <a:t>(string key, bool default)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8CC7F-F97A-48D0-BFF1-FF5E2934E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7554" y="2505075"/>
            <a:ext cx="4732021" cy="3684588"/>
          </a:xfrm>
        </p:spPr>
        <p:txBody>
          <a:bodyPr/>
          <a:lstStyle/>
          <a:p>
            <a:r>
              <a:rPr lang="en-US" dirty="0" err="1"/>
              <a:t>OpenScene</a:t>
            </a:r>
            <a:r>
              <a:rPr lang="en-US" dirty="0"/>
              <a:t>(string path)</a:t>
            </a:r>
          </a:p>
          <a:p>
            <a:r>
              <a:rPr lang="en-US" dirty="0" err="1"/>
              <a:t>GetActiveScene</a:t>
            </a:r>
            <a:r>
              <a:rPr lang="en-US" dirty="0"/>
              <a:t>()</a:t>
            </a:r>
          </a:p>
          <a:p>
            <a:r>
              <a:rPr lang="en-US" dirty="0" err="1"/>
              <a:t>GetSceneAt</a:t>
            </a:r>
            <a:r>
              <a:rPr lang="en-US" dirty="0"/>
              <a:t>(int index)</a:t>
            </a:r>
          </a:p>
          <a:p>
            <a:r>
              <a:rPr lang="en-US" dirty="0" err="1"/>
              <a:t>SaveScene</a:t>
            </a:r>
            <a:r>
              <a:rPr lang="en-US" dirty="0"/>
              <a:t>(Scene scene)</a:t>
            </a:r>
          </a:p>
          <a:p>
            <a:r>
              <a:rPr lang="en-US" dirty="0" err="1"/>
              <a:t>CloseScene</a:t>
            </a:r>
            <a:r>
              <a:rPr lang="en-US" dirty="0"/>
              <a:t>(Scene scene)</a:t>
            </a:r>
          </a:p>
          <a:p>
            <a:endParaRPr lang="en-US" dirty="0"/>
          </a:p>
          <a:p>
            <a:r>
              <a:rPr lang="en-US" dirty="0" err="1"/>
              <a:t>sceneCount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C0042A-CBCF-42B3-A440-E536AEFA7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7554" y="1685926"/>
            <a:ext cx="3760786" cy="823912"/>
          </a:xfrm>
        </p:spPr>
        <p:txBody>
          <a:bodyPr/>
          <a:lstStyle/>
          <a:p>
            <a:r>
              <a:rPr lang="en-US" dirty="0" err="1"/>
              <a:t>EditorSceneManager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61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78C3-24B8-4B1E-ACE2-A5DDB63A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1A859-2D4B-4033-A2D2-87AC60A0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33" y="1662114"/>
            <a:ext cx="2834640" cy="823912"/>
          </a:xfrm>
        </p:spPr>
        <p:txBody>
          <a:bodyPr/>
          <a:lstStyle/>
          <a:p>
            <a:r>
              <a:rPr lang="en-US" dirty="0" err="1"/>
              <a:t>SceneManager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9E58-A97A-48D8-B457-A01E5D97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3660" y="2486026"/>
            <a:ext cx="3760787" cy="3684588"/>
          </a:xfrm>
        </p:spPr>
        <p:txBody>
          <a:bodyPr/>
          <a:lstStyle/>
          <a:p>
            <a:r>
              <a:rPr lang="en-US" dirty="0" err="1"/>
              <a:t>GetActiveScene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8CC7F-F97A-48D0-BFF1-FF5E2934E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7554" y="2505075"/>
            <a:ext cx="4732021" cy="3684588"/>
          </a:xfrm>
        </p:spPr>
        <p:txBody>
          <a:bodyPr/>
          <a:lstStyle/>
          <a:p>
            <a:r>
              <a:rPr lang="en-US" dirty="0" err="1"/>
              <a:t>FirstOrDefault</a:t>
            </a:r>
            <a:r>
              <a:rPr lang="en-US" dirty="0"/>
              <a:t>()</a:t>
            </a:r>
          </a:p>
          <a:p>
            <a:r>
              <a:rPr lang="en-US" dirty="0"/>
              <a:t>Where()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C0042A-CBCF-42B3-A440-E536AEFA7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7554" y="1685926"/>
            <a:ext cx="3760786" cy="823912"/>
          </a:xfrm>
        </p:spPr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(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34072-2E27-4469-844E-9F3B4990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30" y="3830639"/>
            <a:ext cx="7428519" cy="2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8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78C3-24B8-4B1E-ACE2-A5DDB63A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Functions (Attributes)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F435B9-7E6D-481E-91BF-8EAC05816886}"/>
              </a:ext>
            </a:extLst>
          </p:cNvPr>
          <p:cNvSpPr txBox="1">
            <a:spLocks/>
          </p:cNvSpPr>
          <p:nvPr/>
        </p:nvSpPr>
        <p:spPr>
          <a:xfrm>
            <a:off x="836612" y="1690687"/>
            <a:ext cx="10346054" cy="497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System.Serializable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UnityEngine.SerializeField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UnityEngine.Header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(String)]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UnityEngine.CreateAssetMenu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menuName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order)]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UnityEngine.ToolTip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(string)]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UnityEditor.InitializeOnLoad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UnityEditor.CustomEditor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(type)]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UnityEditor.MenuItem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(string)]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78C3-24B8-4B1E-ACE2-A5DDB63A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1A859-2D4B-4033-A2D2-87AC60A0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33" y="1662114"/>
            <a:ext cx="2834640" cy="823912"/>
          </a:xfrm>
        </p:spPr>
        <p:txBody>
          <a:bodyPr/>
          <a:lstStyle/>
          <a:p>
            <a:r>
              <a:rPr lang="en-US" dirty="0" err="1"/>
              <a:t>UnityEvent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9E58-A97A-48D8-B457-A01E5D97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3660" y="2486026"/>
            <a:ext cx="3760787" cy="3684588"/>
          </a:xfrm>
        </p:spPr>
        <p:txBody>
          <a:bodyPr/>
          <a:lstStyle/>
          <a:p>
            <a:r>
              <a:rPr lang="en-US" dirty="0"/>
              <a:t>Invoke()</a:t>
            </a:r>
          </a:p>
          <a:p>
            <a:r>
              <a:rPr lang="en-US" dirty="0" err="1"/>
              <a:t>AddListener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BA6D7-7F13-4176-8514-3D40C4C5C839}"/>
              </a:ext>
            </a:extLst>
          </p:cNvPr>
          <p:cNvSpPr txBox="1"/>
          <p:nvPr/>
        </p:nvSpPr>
        <p:spPr>
          <a:xfrm>
            <a:off x="5487096" y="20243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EditorApplication.update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+= …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EditorApplication.update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-= …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8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72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A4D8-AEAF-446E-9AD8-37045CF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SplashButtons</a:t>
            </a:r>
            <a:r>
              <a:rPr lang="en-US" dirty="0"/>
              <a:t> : </a:t>
            </a:r>
            <a:r>
              <a:rPr lang="en-US" dirty="0" err="1"/>
              <a:t>ScriptableObject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3777-40CA-4344-AE99-A92B927F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8A801-63A5-43A7-A855-12EBA98A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159"/>
            <a:ext cx="9926435" cy="18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49A2A-6557-48AC-A052-D18852D7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1908"/>
            <a:ext cx="5906324" cy="3077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3F3E6-09E1-4668-AC16-B774D1E72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589" y="3460106"/>
            <a:ext cx="369004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A4D8-AEAF-446E-9AD8-37045CF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SplashButtonsInspector</a:t>
            </a:r>
            <a:r>
              <a:rPr lang="en-US" dirty="0"/>
              <a:t> :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3777-40CA-4344-AE99-A92B927F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9D02A-233A-454F-A18F-A16053FB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538023"/>
            <a:ext cx="926911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5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A4D8-AEAF-446E-9AD8-37045CF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ExampleSplash</a:t>
            </a:r>
            <a:r>
              <a:rPr lang="en-US" dirty="0"/>
              <a:t> : </a:t>
            </a:r>
            <a:r>
              <a:rPr lang="en-US" dirty="0" err="1"/>
              <a:t>EditorWindow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3777-40CA-4344-AE99-A92B927F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B6C42-B1A4-4061-8CAA-34234C27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605" y="1845356"/>
            <a:ext cx="6310789" cy="48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3/31/2022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Unity Editor Scripting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Jonathan Reynolds</a:t>
            </a:r>
          </a:p>
          <a:p>
            <a:r>
              <a:rPr lang="en-US" dirty="0">
                <a:hlinkClick r:id="rId4"/>
              </a:rPr>
              <a:t>reynoldsjt24@gmail.com</a:t>
            </a:r>
            <a:endParaRPr lang="en-US" dirty="0"/>
          </a:p>
          <a:p>
            <a:r>
              <a:rPr lang="en-US" dirty="0"/>
              <a:t>Discord: JonReynolds#8790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My Background</a:t>
            </a:r>
          </a:p>
          <a:p>
            <a:pPr algn="r"/>
            <a:r>
              <a:rPr lang="en-US" dirty="0"/>
              <a:t>What is Unity Editor Scripting</a:t>
            </a:r>
          </a:p>
          <a:p>
            <a:pPr algn="r"/>
            <a:r>
              <a:rPr lang="en-US" dirty="0"/>
              <a:t>Common Tools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Example Project</a:t>
            </a:r>
          </a:p>
          <a:p>
            <a:pPr algn="r"/>
            <a:r>
              <a:rPr lang="en-US" dirty="0"/>
              <a:t>Questions?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3/31/2022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Unity Editor Scripting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Graduate With BS From Shawnee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Past internship with NASA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Working as an AR/VR Software Engineer at Aptima Inc. A contractor for the Navy/Airforce/NASA/Space Force.</a:t>
            </a:r>
          </a:p>
          <a:p>
            <a:pPr marL="571500" lvl="1" indent="-342900"/>
            <a:r>
              <a:rPr lang="en-US" dirty="0"/>
              <a:t>Two Publications about AR/VR work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3/31/2022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Unity Editor scripting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9B9C-73F0-4328-9C63-D0ACC40B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86A1-A49E-4F46-ACB8-C2F95A07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10601068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Rebensky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Flowers, A., Reynolds,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Rizzardo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Neubauer, P., &amp; Halverson, K. (2022). Training alchemy—effectively converting traditional training content to gold. 2022 Interservice/Industry Training, Simulation, and Education Conference.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Rebensky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Flowers, A., Reynolds, J., &amp; Perry, S. (2022, June 15-16). Using VR as an AR Testbed [Conference Poster]. Human Systems Conference, Arlington, VA, United States.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Unity Editor Scripting?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“Editor Scripting can help you customize and extend the Unity editor to make it easier to use on your projects…”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283464" y="447332"/>
            <a:ext cx="5221224" cy="5972479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What Is Unity Editor Scripting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E3EA71-7B13-44CB-837C-2E6F9BD9B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Unity Learn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5B654-1F9E-4FCE-9B86-E3717D3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30" y="0"/>
            <a:ext cx="3436739" cy="6858000"/>
          </a:xfr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2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Editor Tools are core functions that are used when writing editor scripts, editor window scripts, and editor custom inspectors. 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 preferRelativeResize="0"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102590" y="311246"/>
            <a:ext cx="5551692" cy="1873820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tools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DBF35-22DD-490E-8B83-693A9BBD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0" y="4550970"/>
            <a:ext cx="5551691" cy="1987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99E41E-662C-45CF-91BD-958DBC35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9" y="2673648"/>
            <a:ext cx="5551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{857CE52C-8641-4AC7-8673-CCD7D6EC74B3}tf89338750_win32</Template>
  <TotalTime>1587</TotalTime>
  <Words>441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Univers</vt:lpstr>
      <vt:lpstr>GradientUnivers</vt:lpstr>
      <vt:lpstr>Unity Editor Scripting</vt:lpstr>
      <vt:lpstr>Agenda</vt:lpstr>
      <vt:lpstr>Introduction</vt:lpstr>
      <vt:lpstr>Publications </vt:lpstr>
      <vt:lpstr>What Is Unity Editor Scripting?</vt:lpstr>
      <vt:lpstr>“Editor Scripting can help you customize and extend the Unity editor to make it easier to use on your projects…”</vt:lpstr>
      <vt:lpstr>PowerPoint Presentation</vt:lpstr>
      <vt:lpstr>Common Tools</vt:lpstr>
      <vt:lpstr>Overview</vt:lpstr>
      <vt:lpstr>GUI for the Editor</vt:lpstr>
      <vt:lpstr>Additional Functions</vt:lpstr>
      <vt:lpstr>Additional Functions</vt:lpstr>
      <vt:lpstr>Additional Functions (Attributes)</vt:lpstr>
      <vt:lpstr>Bonus</vt:lpstr>
      <vt:lpstr>Example Project</vt:lpstr>
      <vt:lpstr>SplashButtons : ScriptableObject</vt:lpstr>
      <vt:lpstr>SplashButtonsInspector : Editor</vt:lpstr>
      <vt:lpstr>ExampleSplash : EditorWindow</vt:lpstr>
      <vt:lpstr>Thank you,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Editor Scripts</dc:title>
  <dc:creator>Jonathan Reynolds</dc:creator>
  <cp:lastModifiedBy>Jonathan Reynolds</cp:lastModifiedBy>
  <cp:revision>4</cp:revision>
  <dcterms:created xsi:type="dcterms:W3CDTF">2022-03-30T13:41:45Z</dcterms:created>
  <dcterms:modified xsi:type="dcterms:W3CDTF">2023-03-10T06:11:39Z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