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1" r:id="rId2"/>
    <p:sldId id="342" r:id="rId3"/>
    <p:sldId id="339" r:id="rId4"/>
    <p:sldId id="343" r:id="rId5"/>
    <p:sldId id="340" r:id="rId6"/>
    <p:sldId id="325" r:id="rId7"/>
  </p:sldIdLst>
  <p:sldSz cx="11041063" cy="7199313"/>
  <p:notesSz cx="9144000" cy="6858000"/>
  <p:defaultTextStyle>
    <a:defPPr>
      <a:defRPr lang="en-US"/>
    </a:defPPr>
    <a:lvl1pPr marL="0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1pPr>
    <a:lvl2pPr marL="230939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2pPr>
    <a:lvl3pPr marL="461881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3pPr>
    <a:lvl4pPr marL="692823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4pPr>
    <a:lvl5pPr marL="923763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5pPr>
    <a:lvl6pPr marL="1154704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6pPr>
    <a:lvl7pPr marL="1385644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7pPr>
    <a:lvl8pPr marL="1616586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8pPr>
    <a:lvl9pPr marL="1847527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5FD56B4B-3B5D-45FB-91B7-6B57602EFDD2}">
          <p14:sldIdLst>
            <p14:sldId id="341"/>
            <p14:sldId id="342"/>
            <p14:sldId id="339"/>
            <p14:sldId id="343"/>
            <p14:sldId id="340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Ting" initials="JT" lastIdx="1" clrIdx="0">
    <p:extLst>
      <p:ext uri="{19B8F6BF-5375-455C-9EA6-DF929625EA0E}">
        <p15:presenceInfo xmlns:p15="http://schemas.microsoft.com/office/powerpoint/2012/main" userId="e4276e13023936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FFFF"/>
    <a:srgbClr val="AA0000"/>
    <a:srgbClr val="B3E5FC"/>
    <a:srgbClr val="F5F5F5"/>
    <a:srgbClr val="BDBDBD"/>
    <a:srgbClr val="448AFF"/>
    <a:srgbClr val="536DFE"/>
    <a:srgbClr val="FFEB3B"/>
    <a:srgbClr val="C8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10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" y="4884003"/>
            <a:ext cx="11041063" cy="2315335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 sz="2404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2" y="20"/>
            <a:ext cx="11041063" cy="1079896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x-none" sz="2404"/>
          </a:p>
        </p:txBody>
      </p:sp>
      <p:pic>
        <p:nvPicPr>
          <p:cNvPr id="6" name="Picture 12" descr="ANU_LOGO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3" y="162225"/>
            <a:ext cx="1824843" cy="73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65485" y="4884557"/>
            <a:ext cx="9998294" cy="667875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740"/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65495" y="1935527"/>
            <a:ext cx="9910119" cy="831894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3C301B2-870D-4C81-9E70-E533BF47E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489027" y="6823798"/>
            <a:ext cx="535759" cy="351075"/>
          </a:xfrm>
          <a:ln/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fld id="{8E41B671-95F8-AD49-965B-CC100353298F}" type="slidenum">
              <a:rPr lang="en-AU" altLang="x-none" smtClean="0"/>
              <a:pPr/>
              <a:t>‹#›</a:t>
            </a:fld>
            <a:endParaRPr lang="en-AU" altLang="x-none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6B63178-F10F-43A1-98AC-37C877F115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>
                <a:solidFill>
                  <a:schemeClr val="bg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AU" dirty="0"/>
              <a:t>Jonathan TING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93C6B7A-6848-4B34-8A01-5045F1A5CD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50015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94B0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DCB3E-CCB0-3549-87EB-2189C6B00A9F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F21E0DE-5C51-4A25-A0BF-E889B9CF4B4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D9AF333-B590-4CC9-B6B1-50D13ED477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8401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16294" y="803265"/>
            <a:ext cx="2486157" cy="5627796"/>
          </a:xfrm>
        </p:spPr>
        <p:txBody>
          <a:bodyPr vert="eaVert"/>
          <a:lstStyle>
            <a:lvl1pPr>
              <a:defRPr b="1">
                <a:solidFill>
                  <a:srgbClr val="94B0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2069" y="803265"/>
            <a:ext cx="7280200" cy="56277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4F347-27A3-634B-A002-03B5F6948862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01872F0-E98F-47CD-8B11-9B68CC039D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CD2FE86-612C-4F5C-872A-C76BF21EB1D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93533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94B0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fld id="{8E41B671-95F8-AD49-965B-CC100353298F}" type="slidenum">
              <a:rPr lang="en-AU" altLang="x-none" smtClean="0"/>
              <a:pPr/>
              <a:t>‹#›</a:t>
            </a:fld>
            <a:endParaRPr lang="en-AU" altLang="x-non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9C40744-6520-4194-86CC-167B4D9F010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0BB7D89-DB4A-4ABF-856C-64553A5B66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378521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75" y="4626235"/>
            <a:ext cx="9384905" cy="1429863"/>
          </a:xfrm>
        </p:spPr>
        <p:txBody>
          <a:bodyPr anchor="t"/>
          <a:lstStyle>
            <a:lvl1pPr algn="l">
              <a:defRPr sz="5344" b="1" cap="all">
                <a:solidFill>
                  <a:srgbClr val="94B0B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175" y="3051388"/>
            <a:ext cx="9384905" cy="1574849"/>
          </a:xfrm>
        </p:spPr>
        <p:txBody>
          <a:bodyPr anchor="b"/>
          <a:lstStyle>
            <a:lvl1pPr marL="0" indent="0">
              <a:buNone/>
              <a:defRPr sz="2672"/>
            </a:lvl1pPr>
            <a:lvl2pPr marL="610754" indent="0">
              <a:buNone/>
              <a:defRPr sz="2404"/>
            </a:lvl2pPr>
            <a:lvl3pPr marL="1221509" indent="0">
              <a:buNone/>
              <a:defRPr sz="2138"/>
            </a:lvl3pPr>
            <a:lvl4pPr marL="1832262" indent="0">
              <a:buNone/>
              <a:defRPr sz="1872"/>
            </a:lvl4pPr>
            <a:lvl5pPr marL="2443017" indent="0">
              <a:buNone/>
              <a:defRPr sz="1872"/>
            </a:lvl5pPr>
            <a:lvl6pPr marL="3053772" indent="0">
              <a:buNone/>
              <a:defRPr sz="1872"/>
            </a:lvl6pPr>
            <a:lvl7pPr marL="3664524" indent="0">
              <a:buNone/>
              <a:defRPr sz="1872"/>
            </a:lvl7pPr>
            <a:lvl8pPr marL="4275279" indent="0">
              <a:buNone/>
              <a:defRPr sz="1872"/>
            </a:lvl8pPr>
            <a:lvl9pPr marL="4886031" indent="0">
              <a:buNone/>
              <a:defRPr sz="18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CCD5A-69F8-7C44-8AF6-D041C925865F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E7497BF-ED2A-418D-B699-21826AD41D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933A55-41F1-4789-9A28-489AE34C34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24088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94B0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063" y="2011498"/>
            <a:ext cx="4876469" cy="4419580"/>
          </a:xfrm>
        </p:spPr>
        <p:txBody>
          <a:bodyPr/>
          <a:lstStyle>
            <a:lvl1pPr>
              <a:defRPr sz="3740"/>
            </a:lvl1pPr>
            <a:lvl2pPr>
              <a:defRPr sz="3206"/>
            </a:lvl2pPr>
            <a:lvl3pPr>
              <a:defRPr sz="2672"/>
            </a:lvl3pPr>
            <a:lvl4pPr>
              <a:defRPr sz="2404"/>
            </a:lvl4pPr>
            <a:lvl5pPr>
              <a:defRPr sz="2404"/>
            </a:lvl5pPr>
            <a:lvl6pPr>
              <a:defRPr sz="2404"/>
            </a:lvl6pPr>
            <a:lvl7pPr>
              <a:defRPr sz="2404"/>
            </a:lvl7pPr>
            <a:lvl8pPr>
              <a:defRPr sz="2404"/>
            </a:lvl8pPr>
            <a:lvl9pPr>
              <a:defRPr sz="240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2554" y="2011498"/>
            <a:ext cx="4876469" cy="4419580"/>
          </a:xfrm>
        </p:spPr>
        <p:txBody>
          <a:bodyPr/>
          <a:lstStyle>
            <a:lvl1pPr>
              <a:defRPr sz="3740"/>
            </a:lvl1pPr>
            <a:lvl2pPr>
              <a:defRPr sz="3206"/>
            </a:lvl2pPr>
            <a:lvl3pPr>
              <a:defRPr sz="2672"/>
            </a:lvl3pPr>
            <a:lvl4pPr>
              <a:defRPr sz="2404"/>
            </a:lvl4pPr>
            <a:lvl5pPr>
              <a:defRPr sz="2404"/>
            </a:lvl5pPr>
            <a:lvl6pPr>
              <a:defRPr sz="2404"/>
            </a:lvl6pPr>
            <a:lvl7pPr>
              <a:defRPr sz="2404"/>
            </a:lvl7pPr>
            <a:lvl8pPr>
              <a:defRPr sz="2404"/>
            </a:lvl8pPr>
            <a:lvl9pPr>
              <a:defRPr sz="24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974F2B-9D21-E245-9AF4-6B0C0FFEE9E0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65F1A9B-F357-4034-96C2-8F154B0E65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60E1726-0DFA-49F3-80D5-F017C1A46BC9}"/>
              </a:ext>
            </a:extLst>
          </p:cNvPr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314511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75" y="575992"/>
            <a:ext cx="9936959" cy="1199887"/>
          </a:xfrm>
        </p:spPr>
        <p:txBody>
          <a:bodyPr/>
          <a:lstStyle>
            <a:lvl1pPr>
              <a:defRPr b="1">
                <a:solidFill>
                  <a:srgbClr val="94B0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073" y="1920177"/>
            <a:ext cx="4878383" cy="671604"/>
          </a:xfrm>
        </p:spPr>
        <p:txBody>
          <a:bodyPr anchor="b"/>
          <a:lstStyle>
            <a:lvl1pPr marL="0" indent="0">
              <a:buNone/>
              <a:defRPr sz="3206" b="1"/>
            </a:lvl1pPr>
            <a:lvl2pPr marL="610754" indent="0">
              <a:buNone/>
              <a:defRPr sz="2672" b="1"/>
            </a:lvl2pPr>
            <a:lvl3pPr marL="1221509" indent="0">
              <a:buNone/>
              <a:defRPr sz="2404" b="1"/>
            </a:lvl3pPr>
            <a:lvl4pPr marL="1832262" indent="0">
              <a:buNone/>
              <a:defRPr sz="2138" b="1"/>
            </a:lvl4pPr>
            <a:lvl5pPr marL="2443017" indent="0">
              <a:buNone/>
              <a:defRPr sz="2138" b="1"/>
            </a:lvl5pPr>
            <a:lvl6pPr marL="3053772" indent="0">
              <a:buNone/>
              <a:defRPr sz="2138" b="1"/>
            </a:lvl6pPr>
            <a:lvl7pPr marL="3664524" indent="0">
              <a:buNone/>
              <a:defRPr sz="2138" b="1"/>
            </a:lvl7pPr>
            <a:lvl8pPr marL="4275279" indent="0">
              <a:buNone/>
              <a:defRPr sz="2138" b="1"/>
            </a:lvl8pPr>
            <a:lvl9pPr marL="4886031" indent="0">
              <a:buNone/>
              <a:defRPr sz="2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073" y="2576195"/>
            <a:ext cx="4878383" cy="4147939"/>
          </a:xfrm>
        </p:spPr>
        <p:txBody>
          <a:bodyPr/>
          <a:lstStyle>
            <a:lvl1pPr>
              <a:defRPr sz="3206"/>
            </a:lvl1pPr>
            <a:lvl2pPr>
              <a:defRPr sz="2672"/>
            </a:lvl2pPr>
            <a:lvl3pPr>
              <a:defRPr sz="2404"/>
            </a:lvl3pPr>
            <a:lvl4pPr>
              <a:defRPr sz="2138"/>
            </a:lvl4pPr>
            <a:lvl5pPr>
              <a:defRPr sz="2138"/>
            </a:lvl5pPr>
            <a:lvl6pPr>
              <a:defRPr sz="2138"/>
            </a:lvl6pPr>
            <a:lvl7pPr>
              <a:defRPr sz="2138"/>
            </a:lvl7pPr>
            <a:lvl8pPr>
              <a:defRPr sz="2138"/>
            </a:lvl8pPr>
            <a:lvl9pPr>
              <a:defRPr sz="21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08736" y="1920177"/>
            <a:ext cx="4880301" cy="671604"/>
          </a:xfrm>
        </p:spPr>
        <p:txBody>
          <a:bodyPr anchor="b"/>
          <a:lstStyle>
            <a:lvl1pPr marL="0" indent="0">
              <a:buNone/>
              <a:defRPr sz="3206" b="1"/>
            </a:lvl1pPr>
            <a:lvl2pPr marL="610754" indent="0">
              <a:buNone/>
              <a:defRPr sz="2672" b="1"/>
            </a:lvl2pPr>
            <a:lvl3pPr marL="1221509" indent="0">
              <a:buNone/>
              <a:defRPr sz="2404" b="1"/>
            </a:lvl3pPr>
            <a:lvl4pPr marL="1832262" indent="0">
              <a:buNone/>
              <a:defRPr sz="2138" b="1"/>
            </a:lvl4pPr>
            <a:lvl5pPr marL="2443017" indent="0">
              <a:buNone/>
              <a:defRPr sz="2138" b="1"/>
            </a:lvl5pPr>
            <a:lvl6pPr marL="3053772" indent="0">
              <a:buNone/>
              <a:defRPr sz="2138" b="1"/>
            </a:lvl6pPr>
            <a:lvl7pPr marL="3664524" indent="0">
              <a:buNone/>
              <a:defRPr sz="2138" b="1"/>
            </a:lvl7pPr>
            <a:lvl8pPr marL="4275279" indent="0">
              <a:buNone/>
              <a:defRPr sz="2138" b="1"/>
            </a:lvl8pPr>
            <a:lvl9pPr marL="4886031" indent="0">
              <a:buNone/>
              <a:defRPr sz="2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08736" y="2576195"/>
            <a:ext cx="4880301" cy="4147939"/>
          </a:xfrm>
        </p:spPr>
        <p:txBody>
          <a:bodyPr/>
          <a:lstStyle>
            <a:lvl1pPr>
              <a:defRPr sz="3206"/>
            </a:lvl1pPr>
            <a:lvl2pPr>
              <a:defRPr sz="2672"/>
            </a:lvl2pPr>
            <a:lvl3pPr>
              <a:defRPr sz="2404"/>
            </a:lvl3pPr>
            <a:lvl4pPr>
              <a:defRPr sz="2138"/>
            </a:lvl4pPr>
            <a:lvl5pPr>
              <a:defRPr sz="2138"/>
            </a:lvl5pPr>
            <a:lvl6pPr>
              <a:defRPr sz="2138"/>
            </a:lvl6pPr>
            <a:lvl7pPr>
              <a:defRPr sz="2138"/>
            </a:lvl7pPr>
            <a:lvl8pPr>
              <a:defRPr sz="2138"/>
            </a:lvl8pPr>
            <a:lvl9pPr>
              <a:defRPr sz="21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AB902-158A-EA4A-9B29-A91032638C0C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4CAFC6A-B699-455B-8792-A666C8D74952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72F43EC-ED9E-4593-AD4E-FF0A72E54703}"/>
              </a:ext>
            </a:extLst>
          </p:cNvPr>
          <p:cNvSpPr>
            <a:spLocks noGrp="1" noChangeArrowheads="1"/>
          </p:cNvSpPr>
          <p:nvPr>
            <p:ph type="dt" sz="half" idx="16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83444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94B0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4A34E-B7E2-AF48-84B4-ABB5E3E903B3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F8584D-D766-4C7B-AD2F-5F90A7E35DD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9D3966-8BE6-4BEF-A671-2D85C07DBB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63290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F18A7-E4DE-1D4E-9EBA-144F41C577F4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47FC6C0-BAFB-460A-B10A-02A70E8E31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5862205-2228-4268-916E-AF7C66C478C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41140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67" y="575991"/>
            <a:ext cx="3632434" cy="1219885"/>
          </a:xfrm>
        </p:spPr>
        <p:txBody>
          <a:bodyPr anchor="b"/>
          <a:lstStyle>
            <a:lvl1pPr algn="l">
              <a:defRPr sz="2672" b="1">
                <a:solidFill>
                  <a:srgbClr val="94B0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773" y="781286"/>
            <a:ext cx="6172259" cy="6144415"/>
          </a:xfrm>
        </p:spPr>
        <p:txBody>
          <a:bodyPr/>
          <a:lstStyle>
            <a:lvl1pPr>
              <a:defRPr sz="4275"/>
            </a:lvl1pPr>
            <a:lvl2pPr>
              <a:defRPr sz="3740"/>
            </a:lvl2pPr>
            <a:lvl3pPr>
              <a:defRPr sz="3206"/>
            </a:lvl3pPr>
            <a:lvl4pPr>
              <a:defRPr sz="2672"/>
            </a:lvl4pPr>
            <a:lvl5pPr>
              <a:defRPr sz="2672"/>
            </a:lvl5pPr>
            <a:lvl6pPr>
              <a:defRPr sz="2672"/>
            </a:lvl6pPr>
            <a:lvl7pPr>
              <a:defRPr sz="2672"/>
            </a:lvl7pPr>
            <a:lvl8pPr>
              <a:defRPr sz="2672"/>
            </a:lvl8pPr>
            <a:lvl9pPr>
              <a:defRPr sz="267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067" y="1886266"/>
            <a:ext cx="3632434" cy="4924530"/>
          </a:xfrm>
        </p:spPr>
        <p:txBody>
          <a:bodyPr/>
          <a:lstStyle>
            <a:lvl1pPr marL="0" indent="0">
              <a:buNone/>
              <a:defRPr sz="1872"/>
            </a:lvl1pPr>
            <a:lvl2pPr marL="610754" indent="0">
              <a:buNone/>
              <a:defRPr sz="1601"/>
            </a:lvl2pPr>
            <a:lvl3pPr marL="1221509" indent="0">
              <a:buNone/>
              <a:defRPr sz="1335"/>
            </a:lvl3pPr>
            <a:lvl4pPr marL="1832262" indent="0">
              <a:buNone/>
              <a:defRPr sz="1204"/>
            </a:lvl4pPr>
            <a:lvl5pPr marL="2443017" indent="0">
              <a:buNone/>
              <a:defRPr sz="1204"/>
            </a:lvl5pPr>
            <a:lvl6pPr marL="3053772" indent="0">
              <a:buNone/>
              <a:defRPr sz="1204"/>
            </a:lvl6pPr>
            <a:lvl7pPr marL="3664524" indent="0">
              <a:buNone/>
              <a:defRPr sz="1204"/>
            </a:lvl7pPr>
            <a:lvl8pPr marL="4275279" indent="0">
              <a:buNone/>
              <a:defRPr sz="1204"/>
            </a:lvl8pPr>
            <a:lvl9pPr marL="4886031" indent="0">
              <a:buNone/>
              <a:defRPr sz="1204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A5948-6753-F44D-9810-9C77D3739C96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3FDA881-D401-4C79-B594-C7822736255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BB3DBBC-697D-4745-90E1-18977999212E}"/>
              </a:ext>
            </a:extLst>
          </p:cNvPr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49327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133" y="5313092"/>
            <a:ext cx="6624638" cy="594945"/>
          </a:xfrm>
        </p:spPr>
        <p:txBody>
          <a:bodyPr anchor="b"/>
          <a:lstStyle>
            <a:lvl1pPr algn="l">
              <a:defRPr sz="2672" b="1">
                <a:solidFill>
                  <a:srgbClr val="94B0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64133" y="892704"/>
            <a:ext cx="6624638" cy="4319588"/>
          </a:xfrm>
        </p:spPr>
        <p:txBody>
          <a:bodyPr/>
          <a:lstStyle>
            <a:lvl1pPr marL="0" indent="0">
              <a:buNone/>
              <a:defRPr sz="4275"/>
            </a:lvl1pPr>
            <a:lvl2pPr marL="610754" indent="0">
              <a:buNone/>
              <a:defRPr sz="3740"/>
            </a:lvl2pPr>
            <a:lvl3pPr marL="1221509" indent="0">
              <a:buNone/>
              <a:defRPr sz="3206"/>
            </a:lvl3pPr>
            <a:lvl4pPr marL="1832262" indent="0">
              <a:buNone/>
              <a:defRPr sz="2672"/>
            </a:lvl4pPr>
            <a:lvl5pPr marL="2443017" indent="0">
              <a:buNone/>
              <a:defRPr sz="2672"/>
            </a:lvl5pPr>
            <a:lvl6pPr marL="3053772" indent="0">
              <a:buNone/>
              <a:defRPr sz="2672"/>
            </a:lvl6pPr>
            <a:lvl7pPr marL="3664524" indent="0">
              <a:buNone/>
              <a:defRPr sz="2672"/>
            </a:lvl7pPr>
            <a:lvl8pPr marL="4275279" indent="0">
              <a:buNone/>
              <a:defRPr sz="2672"/>
            </a:lvl8pPr>
            <a:lvl9pPr marL="4886031" indent="0">
              <a:buNone/>
              <a:defRPr sz="2672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4133" y="5979999"/>
            <a:ext cx="6624638" cy="844923"/>
          </a:xfrm>
        </p:spPr>
        <p:txBody>
          <a:bodyPr/>
          <a:lstStyle>
            <a:lvl1pPr marL="0" indent="0">
              <a:buNone/>
              <a:defRPr sz="1872"/>
            </a:lvl1pPr>
            <a:lvl2pPr marL="610754" indent="0">
              <a:buNone/>
              <a:defRPr sz="1601"/>
            </a:lvl2pPr>
            <a:lvl3pPr marL="1221509" indent="0">
              <a:buNone/>
              <a:defRPr sz="1335"/>
            </a:lvl3pPr>
            <a:lvl4pPr marL="1832262" indent="0">
              <a:buNone/>
              <a:defRPr sz="1204"/>
            </a:lvl4pPr>
            <a:lvl5pPr marL="2443017" indent="0">
              <a:buNone/>
              <a:defRPr sz="1204"/>
            </a:lvl5pPr>
            <a:lvl6pPr marL="3053772" indent="0">
              <a:buNone/>
              <a:defRPr sz="1204"/>
            </a:lvl6pPr>
            <a:lvl7pPr marL="3664524" indent="0">
              <a:buNone/>
              <a:defRPr sz="1204"/>
            </a:lvl7pPr>
            <a:lvl8pPr marL="4275279" indent="0">
              <a:buNone/>
              <a:defRPr sz="1204"/>
            </a:lvl8pPr>
            <a:lvl9pPr marL="4886031" indent="0">
              <a:buNone/>
              <a:defRPr sz="12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196EC-6DC5-794B-A448-4C35A81CFA13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8758C75-A406-4A0A-93A7-0815E4DDA9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69B0606-1881-4BB4-A2A4-A0578F3BBF4F}"/>
              </a:ext>
            </a:extLst>
          </p:cNvPr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2643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12" y="6823812"/>
            <a:ext cx="11041063" cy="375521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 sz="2404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5493" y="802152"/>
            <a:ext cx="9936959" cy="119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075" y="2010941"/>
            <a:ext cx="9936959" cy="441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 dirty="0"/>
              <a:t>Click to edit Master text styles</a:t>
            </a:r>
          </a:p>
          <a:p>
            <a:pPr lvl="1"/>
            <a:r>
              <a:rPr lang="en-AU" altLang="x-none" dirty="0"/>
              <a:t>Second level</a:t>
            </a:r>
          </a:p>
          <a:p>
            <a:pPr lvl="2"/>
            <a:r>
              <a:rPr lang="en-AU" altLang="x-none" dirty="0"/>
              <a:t>Third level</a:t>
            </a:r>
          </a:p>
          <a:p>
            <a:pPr lvl="3"/>
            <a:r>
              <a:rPr lang="en-AU" altLang="x-none" dirty="0"/>
              <a:t>Fourth level</a:t>
            </a:r>
          </a:p>
          <a:p>
            <a:pPr lvl="4"/>
            <a:r>
              <a:rPr lang="en-AU" altLang="x-none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9027" y="6823798"/>
            <a:ext cx="535759" cy="3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314E489-80A2-2240-BF01-5BCDDC02687A}" type="slidenum">
              <a:rPr lang="en-AU" altLang="x-none" smtClean="0"/>
              <a:pPr/>
              <a:t>‹#›</a:t>
            </a:fld>
            <a:endParaRPr lang="en-AU" altLang="x-none" dirty="0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12" y="19"/>
            <a:ext cx="11041063" cy="80436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x-none" sz="2404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2" y="104462"/>
            <a:ext cx="1477891" cy="5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E6EC3E3-9DF5-48DD-88D5-C5E0CA9143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0954005-C43B-49D8-A922-CAEA6E91A1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324460911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Arial" charset="0"/>
          <a:ea typeface="Arial" charset="0"/>
          <a:cs typeface="Arial" charset="0"/>
        </a:defRPr>
      </a:lvl5pPr>
      <a:lvl6pPr marL="610754" algn="l" rtl="0" fontAlgn="base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Arial" charset="0"/>
          <a:cs typeface="Arial" charset="0"/>
        </a:defRPr>
      </a:lvl6pPr>
      <a:lvl7pPr marL="1221509" algn="l" rtl="0" fontAlgn="base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Arial" charset="0"/>
          <a:cs typeface="Arial" charset="0"/>
        </a:defRPr>
      </a:lvl7pPr>
      <a:lvl8pPr marL="1832262" algn="l" rtl="0" fontAlgn="base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Arial" charset="0"/>
          <a:cs typeface="Arial" charset="0"/>
        </a:defRPr>
      </a:lvl8pPr>
      <a:lvl9pPr marL="2443017" algn="l" rtl="0" fontAlgn="base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Arial" charset="0"/>
          <a:cs typeface="Arial" charset="0"/>
        </a:defRPr>
      </a:lvl9pPr>
    </p:titleStyle>
    <p:bodyStyle>
      <a:lvl1pPr marL="458065" indent="-458065" algn="l" rtl="0" eaLnBrk="0" fontAlgn="base" hangingPunct="0">
        <a:spcBef>
          <a:spcPct val="20000"/>
        </a:spcBef>
        <a:spcAft>
          <a:spcPct val="0"/>
        </a:spcAft>
        <a:buChar char="•"/>
        <a:defRPr sz="4275">
          <a:solidFill>
            <a:schemeClr val="tx1"/>
          </a:solidFill>
          <a:latin typeface="+mn-lt"/>
          <a:ea typeface="Arial" charset="0"/>
          <a:cs typeface="+mn-cs"/>
        </a:defRPr>
      </a:lvl1pPr>
      <a:lvl2pPr marL="992475" indent="-381718" algn="l" rtl="0" eaLnBrk="0" fontAlgn="base" hangingPunct="0">
        <a:spcBef>
          <a:spcPct val="20000"/>
        </a:spcBef>
        <a:spcAft>
          <a:spcPct val="0"/>
        </a:spcAft>
        <a:buChar char="–"/>
        <a:defRPr sz="3740">
          <a:solidFill>
            <a:schemeClr val="tx1"/>
          </a:solidFill>
          <a:latin typeface="+mn-lt"/>
          <a:ea typeface="Arial" charset="0"/>
          <a:cs typeface="+mn-cs"/>
        </a:defRPr>
      </a:lvl2pPr>
      <a:lvl3pPr marL="1526886" indent="-305378" algn="l" rtl="0" eaLnBrk="0" fontAlgn="base" hangingPunct="0">
        <a:spcBef>
          <a:spcPct val="20000"/>
        </a:spcBef>
        <a:spcAft>
          <a:spcPct val="0"/>
        </a:spcAft>
        <a:buChar char="•"/>
        <a:defRPr sz="3206">
          <a:solidFill>
            <a:schemeClr val="tx1"/>
          </a:solidFill>
          <a:latin typeface="+mn-lt"/>
          <a:ea typeface="Arial" charset="0"/>
          <a:cs typeface="+mn-cs"/>
        </a:defRPr>
      </a:lvl3pPr>
      <a:lvl4pPr marL="2137641" indent="-305378" algn="l" rtl="0" eaLnBrk="0" fontAlgn="base" hangingPunct="0">
        <a:spcBef>
          <a:spcPct val="20000"/>
        </a:spcBef>
        <a:spcAft>
          <a:spcPct val="0"/>
        </a:spcAft>
        <a:buChar char="–"/>
        <a:defRPr sz="2672">
          <a:solidFill>
            <a:schemeClr val="tx1"/>
          </a:solidFill>
          <a:latin typeface="+mn-lt"/>
          <a:ea typeface="Arial" charset="0"/>
          <a:cs typeface="+mn-cs"/>
        </a:defRPr>
      </a:lvl4pPr>
      <a:lvl5pPr marL="2748393" indent="-305378" algn="l" rtl="0" eaLnBrk="0" fontAlgn="base" hangingPunct="0">
        <a:spcBef>
          <a:spcPct val="20000"/>
        </a:spcBef>
        <a:spcAft>
          <a:spcPct val="0"/>
        </a:spcAft>
        <a:buChar char="»"/>
        <a:defRPr sz="2672">
          <a:solidFill>
            <a:schemeClr val="tx1"/>
          </a:solidFill>
          <a:latin typeface="+mn-lt"/>
          <a:ea typeface="Arial" charset="0"/>
          <a:cs typeface="+mn-cs"/>
        </a:defRPr>
      </a:lvl5pPr>
      <a:lvl6pPr marL="3359145" indent="-305378" algn="l" rtl="0" fontAlgn="base">
        <a:spcBef>
          <a:spcPct val="20000"/>
        </a:spcBef>
        <a:spcAft>
          <a:spcPct val="0"/>
        </a:spcAft>
        <a:buChar char="»"/>
        <a:defRPr sz="2672">
          <a:solidFill>
            <a:schemeClr val="tx1"/>
          </a:solidFill>
          <a:latin typeface="+mn-lt"/>
          <a:cs typeface="+mn-cs"/>
        </a:defRPr>
      </a:lvl6pPr>
      <a:lvl7pPr marL="3969900" indent="-305378" algn="l" rtl="0" fontAlgn="base">
        <a:spcBef>
          <a:spcPct val="20000"/>
        </a:spcBef>
        <a:spcAft>
          <a:spcPct val="0"/>
        </a:spcAft>
        <a:buChar char="»"/>
        <a:defRPr sz="2672">
          <a:solidFill>
            <a:schemeClr val="tx1"/>
          </a:solidFill>
          <a:latin typeface="+mn-lt"/>
          <a:cs typeface="+mn-cs"/>
        </a:defRPr>
      </a:lvl7pPr>
      <a:lvl8pPr marL="4580655" indent="-305378" algn="l" rtl="0" fontAlgn="base">
        <a:spcBef>
          <a:spcPct val="20000"/>
        </a:spcBef>
        <a:spcAft>
          <a:spcPct val="0"/>
        </a:spcAft>
        <a:buChar char="»"/>
        <a:defRPr sz="2672">
          <a:solidFill>
            <a:schemeClr val="tx1"/>
          </a:solidFill>
          <a:latin typeface="+mn-lt"/>
          <a:cs typeface="+mn-cs"/>
        </a:defRPr>
      </a:lvl8pPr>
      <a:lvl9pPr marL="5191408" indent="-305378" algn="l" rtl="0" fontAlgn="base">
        <a:spcBef>
          <a:spcPct val="20000"/>
        </a:spcBef>
        <a:spcAft>
          <a:spcPct val="0"/>
        </a:spcAft>
        <a:buChar char="»"/>
        <a:defRPr sz="2672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1pPr>
      <a:lvl2pPr marL="610754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2pPr>
      <a:lvl3pPr marL="1221509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3pPr>
      <a:lvl4pPr marL="1832262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4pPr>
      <a:lvl5pPr marL="2443017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5pPr>
      <a:lvl6pPr marL="3053772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6pPr>
      <a:lvl7pPr marL="3664524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7pPr>
      <a:lvl8pPr marL="4275279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8pPr>
      <a:lvl9pPr marL="4886031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3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BDDDA-DFCF-F1DE-1937-3157299DC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C0B179-FF63-99B8-EED3-664AC594DDE8}"/>
              </a:ext>
            </a:extLst>
          </p:cNvPr>
          <p:cNvGrpSpPr/>
          <p:nvPr/>
        </p:nvGrpSpPr>
        <p:grpSpPr>
          <a:xfrm>
            <a:off x="0" y="628653"/>
            <a:ext cx="10515600" cy="4472609"/>
            <a:chOff x="0" y="0"/>
            <a:chExt cx="10515600" cy="4472609"/>
          </a:xfrm>
          <a:solidFill>
            <a:schemeClr val="tx1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4882DF8-B6F3-26DB-974D-8788D173B3ED}"/>
                </a:ext>
              </a:extLst>
            </p:cNvPr>
            <p:cNvSpPr/>
            <p:nvPr/>
          </p:nvSpPr>
          <p:spPr>
            <a:xfrm>
              <a:off x="0" y="0"/>
              <a:ext cx="10515600" cy="447260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099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Diamond 107">
              <a:extLst>
                <a:ext uri="{FF2B5EF4-FFF2-40B4-BE49-F238E27FC236}">
                  <a16:creationId xmlns:a16="http://schemas.microsoft.com/office/drawing/2014/main" id="{042600FF-828D-6A1C-1967-762307E9E466}"/>
                </a:ext>
              </a:extLst>
            </p:cNvPr>
            <p:cNvSpPr/>
            <p:nvPr/>
          </p:nvSpPr>
          <p:spPr>
            <a:xfrm>
              <a:off x="106510" y="1685665"/>
              <a:ext cx="2182586" cy="630691"/>
            </a:xfrm>
            <a:prstGeom prst="diamond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Below threshold?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0B632FD-3071-9CE6-6C07-8A6B20CDCE23}"/>
                </a:ext>
              </a:extLst>
            </p:cNvPr>
            <p:cNvSpPr/>
            <p:nvPr/>
          </p:nvSpPr>
          <p:spPr>
            <a:xfrm>
              <a:off x="396344" y="89228"/>
              <a:ext cx="1602923" cy="553346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Atomic coordinates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B94C36FD-3A09-780A-ACCB-F09B0D5C80B5}"/>
                </a:ext>
              </a:extLst>
            </p:cNvPr>
            <p:cNvSpPr/>
            <p:nvPr/>
          </p:nvSpPr>
          <p:spPr>
            <a:xfrm>
              <a:off x="7178164" y="2751844"/>
              <a:ext cx="1545948" cy="518127"/>
            </a:xfrm>
            <a:prstGeom prst="roundRect">
              <a:avLst>
                <a:gd name="adj" fmla="val 0"/>
              </a:avLst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Retain conformation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323A80-F06D-0E13-56AD-4D67B6C96C00}"/>
                </a:ext>
              </a:extLst>
            </p:cNvPr>
            <p:cNvCxnSpPr>
              <a:cxnSpLocks/>
              <a:stCxn id="3" idx="4"/>
              <a:endCxn id="105" idx="0"/>
            </p:cNvCxnSpPr>
            <p:nvPr/>
          </p:nvCxnSpPr>
          <p:spPr>
            <a:xfrm flipH="1">
              <a:off x="1197802" y="642574"/>
              <a:ext cx="2" cy="163728"/>
            </a:xfrm>
            <a:prstGeom prst="straightConnector1">
              <a:avLst/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17DBF8A9-C129-BBB2-F0BD-443FDF76B931}"/>
                </a:ext>
              </a:extLst>
            </p:cNvPr>
            <p:cNvCxnSpPr>
              <a:cxnSpLocks/>
              <a:stCxn id="105" idx="2"/>
              <a:endCxn id="108" idx="0"/>
            </p:cNvCxnSpPr>
            <p:nvPr/>
          </p:nvCxnSpPr>
          <p:spPr>
            <a:xfrm>
              <a:off x="1197801" y="1518893"/>
              <a:ext cx="0" cy="166773"/>
            </a:xfrm>
            <a:prstGeom prst="straightConnector1">
              <a:avLst/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Diamond 148">
              <a:extLst>
                <a:ext uri="{FF2B5EF4-FFF2-40B4-BE49-F238E27FC236}">
                  <a16:creationId xmlns:a16="http://schemas.microsoft.com/office/drawing/2014/main" id="{E12253BB-8C36-EEE0-F8E8-B7DED69D68B2}"/>
                </a:ext>
              </a:extLst>
            </p:cNvPr>
            <p:cNvSpPr/>
            <p:nvPr/>
          </p:nvSpPr>
          <p:spPr>
            <a:xfrm>
              <a:off x="2793840" y="1679614"/>
              <a:ext cx="2192987" cy="630691"/>
            </a:xfrm>
            <a:prstGeom prst="diamond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Below threshold?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B975D2F-F226-7DB0-05DF-D076A624C9DC}"/>
                </a:ext>
              </a:extLst>
            </p:cNvPr>
            <p:cNvCxnSpPr>
              <a:cxnSpLocks/>
              <a:stCxn id="92" idx="2"/>
              <a:endCxn id="149" idx="0"/>
            </p:cNvCxnSpPr>
            <p:nvPr/>
          </p:nvCxnSpPr>
          <p:spPr>
            <a:xfrm>
              <a:off x="3890331" y="1516827"/>
              <a:ext cx="0" cy="162787"/>
            </a:xfrm>
            <a:prstGeom prst="straightConnector1">
              <a:avLst/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58D43013-4478-5E80-DE17-2E3434C7A3E0}"/>
                </a:ext>
              </a:extLst>
            </p:cNvPr>
            <p:cNvCxnSpPr>
              <a:cxnSpLocks/>
              <a:stCxn id="108" idx="3"/>
              <a:endCxn id="92" idx="0"/>
            </p:cNvCxnSpPr>
            <p:nvPr/>
          </p:nvCxnSpPr>
          <p:spPr>
            <a:xfrm flipV="1">
              <a:off x="2289093" y="806305"/>
              <a:ext cx="1601239" cy="1194707"/>
            </a:xfrm>
            <a:prstGeom prst="bentConnector4">
              <a:avLst>
                <a:gd name="adj1" fmla="val 15923"/>
                <a:gd name="adj2" fmla="val 119134"/>
              </a:avLst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0740CC3-1055-BB40-605D-CAFA670A3445}"/>
                </a:ext>
              </a:extLst>
            </p:cNvPr>
            <p:cNvSpPr txBox="1"/>
            <p:nvPr/>
          </p:nvSpPr>
          <p:spPr>
            <a:xfrm>
              <a:off x="2299100" y="1035214"/>
              <a:ext cx="489140" cy="26148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No</a:t>
              </a:r>
            </a:p>
          </p:txBody>
        </p: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1DE18EF9-AF6F-D8AC-0EE2-ED3AF04B1444}"/>
                </a:ext>
              </a:extLst>
            </p:cNvPr>
            <p:cNvCxnSpPr>
              <a:cxnSpLocks/>
              <a:stCxn id="149" idx="3"/>
              <a:endCxn id="94" idx="0"/>
            </p:cNvCxnSpPr>
            <p:nvPr/>
          </p:nvCxnSpPr>
          <p:spPr>
            <a:xfrm flipV="1">
              <a:off x="4986827" y="806305"/>
              <a:ext cx="1598775" cy="1188655"/>
            </a:xfrm>
            <a:prstGeom prst="bentConnector4">
              <a:avLst>
                <a:gd name="adj1" fmla="val 15785"/>
                <a:gd name="adj2" fmla="val 119232"/>
              </a:avLst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EE26067-EABE-44A7-5F08-EE7DA8978015}"/>
                </a:ext>
              </a:extLst>
            </p:cNvPr>
            <p:cNvSpPr txBox="1"/>
            <p:nvPr/>
          </p:nvSpPr>
          <p:spPr>
            <a:xfrm>
              <a:off x="4992027" y="1035214"/>
              <a:ext cx="489140" cy="26148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No</a:t>
              </a:r>
            </a:p>
          </p:txBody>
        </p:sp>
        <p:sp>
          <p:nvSpPr>
            <p:cNvPr id="161" name="Diamond 160">
              <a:extLst>
                <a:ext uri="{FF2B5EF4-FFF2-40B4-BE49-F238E27FC236}">
                  <a16:creationId xmlns:a16="http://schemas.microsoft.com/office/drawing/2014/main" id="{AE7F6ECE-34C9-F165-9417-179B6765B16A}"/>
                </a:ext>
              </a:extLst>
            </p:cNvPr>
            <p:cNvSpPr/>
            <p:nvPr/>
          </p:nvSpPr>
          <p:spPr>
            <a:xfrm>
              <a:off x="5491568" y="1679612"/>
              <a:ext cx="2187786" cy="630691"/>
            </a:xfrm>
            <a:prstGeom prst="diamond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Below threshold?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847DA384-237A-ACCF-3D92-345432E853A6}"/>
                </a:ext>
              </a:extLst>
            </p:cNvPr>
            <p:cNvCxnSpPr>
              <a:cxnSpLocks/>
              <a:stCxn id="94" idx="2"/>
              <a:endCxn id="161" idx="0"/>
            </p:cNvCxnSpPr>
            <p:nvPr/>
          </p:nvCxnSpPr>
          <p:spPr>
            <a:xfrm flipH="1">
              <a:off x="6585461" y="1518891"/>
              <a:ext cx="138" cy="160720"/>
            </a:xfrm>
            <a:prstGeom prst="straightConnector1">
              <a:avLst/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FC01223D-FDC2-3CAB-A852-A78D8D0D995C}"/>
                </a:ext>
              </a:extLst>
            </p:cNvPr>
            <p:cNvCxnSpPr>
              <a:cxnSpLocks/>
              <a:stCxn id="161" idx="3"/>
              <a:endCxn id="70" idx="0"/>
            </p:cNvCxnSpPr>
            <p:nvPr/>
          </p:nvCxnSpPr>
          <p:spPr>
            <a:xfrm flipV="1">
              <a:off x="7679358" y="804236"/>
              <a:ext cx="1610591" cy="1190721"/>
            </a:xfrm>
            <a:prstGeom prst="bentConnector4">
              <a:avLst>
                <a:gd name="adj1" fmla="val 16036"/>
                <a:gd name="adj2" fmla="val 119198"/>
              </a:avLst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EA3BCF8-2634-6320-8BF8-373D91243E67}"/>
                </a:ext>
              </a:extLst>
            </p:cNvPr>
            <p:cNvSpPr txBox="1"/>
            <p:nvPr/>
          </p:nvSpPr>
          <p:spPr>
            <a:xfrm>
              <a:off x="7690033" y="1035215"/>
              <a:ext cx="489140" cy="26148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Yes</a:t>
              </a:r>
            </a:p>
          </p:txBody>
        </p:sp>
        <p:sp>
          <p:nvSpPr>
            <p:cNvPr id="169" name="Diamond 168">
              <a:extLst>
                <a:ext uri="{FF2B5EF4-FFF2-40B4-BE49-F238E27FC236}">
                  <a16:creationId xmlns:a16="http://schemas.microsoft.com/office/drawing/2014/main" id="{21FD34E1-E10E-1049-B066-F67797A7E22B}"/>
                </a:ext>
              </a:extLst>
            </p:cNvPr>
            <p:cNvSpPr/>
            <p:nvPr/>
          </p:nvSpPr>
          <p:spPr>
            <a:xfrm>
              <a:off x="8195643" y="1690180"/>
              <a:ext cx="2188059" cy="630691"/>
            </a:xfrm>
            <a:prstGeom prst="diamond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Below threshold?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9875B9FC-59F1-C278-6868-ADA753D36832}"/>
                </a:ext>
              </a:extLst>
            </p:cNvPr>
            <p:cNvCxnSpPr>
              <a:cxnSpLocks/>
              <a:stCxn id="70" idx="2"/>
              <a:endCxn id="169" idx="0"/>
            </p:cNvCxnSpPr>
            <p:nvPr/>
          </p:nvCxnSpPr>
          <p:spPr>
            <a:xfrm flipH="1">
              <a:off x="9289673" y="1516826"/>
              <a:ext cx="275" cy="173354"/>
            </a:xfrm>
            <a:prstGeom prst="straightConnector1">
              <a:avLst/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0ADF768-0E49-F28C-2793-57918F5A335F}"/>
                </a:ext>
              </a:extLst>
            </p:cNvPr>
            <p:cNvSpPr/>
            <p:nvPr/>
          </p:nvSpPr>
          <p:spPr>
            <a:xfrm>
              <a:off x="4435135" y="3748353"/>
              <a:ext cx="1602923" cy="553346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Redundant conformation</a:t>
              </a:r>
            </a:p>
          </p:txBody>
        </p:sp>
        <p:cxnSp>
          <p:nvCxnSpPr>
            <p:cNvPr id="181" name="Connector: Elbow 180">
              <a:extLst>
                <a:ext uri="{FF2B5EF4-FFF2-40B4-BE49-F238E27FC236}">
                  <a16:creationId xmlns:a16="http://schemas.microsoft.com/office/drawing/2014/main" id="{75D24708-E3E3-3D31-8C46-44E5F406AC34}"/>
                </a:ext>
              </a:extLst>
            </p:cNvPr>
            <p:cNvCxnSpPr>
              <a:cxnSpLocks/>
              <a:stCxn id="149" idx="2"/>
              <a:endCxn id="180" idx="0"/>
            </p:cNvCxnSpPr>
            <p:nvPr/>
          </p:nvCxnSpPr>
          <p:spPr>
            <a:xfrm rot="16200000" flipH="1">
              <a:off x="3844440" y="2356199"/>
              <a:ext cx="1438050" cy="1346263"/>
            </a:xfrm>
            <a:prstGeom prst="bentConnector3">
              <a:avLst>
                <a:gd name="adj1" fmla="val 79670"/>
              </a:avLst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9AD6C140-2E60-4D2F-ED73-264310D2F07F}"/>
                </a:ext>
              </a:extLst>
            </p:cNvPr>
            <p:cNvCxnSpPr>
              <a:cxnSpLocks/>
              <a:stCxn id="108" idx="2"/>
              <a:endCxn id="180" idx="0"/>
            </p:cNvCxnSpPr>
            <p:nvPr/>
          </p:nvCxnSpPr>
          <p:spPr>
            <a:xfrm rot="16200000" flipH="1">
              <a:off x="2501201" y="1012959"/>
              <a:ext cx="1431998" cy="4038793"/>
            </a:xfrm>
            <a:prstGeom prst="bentConnector3">
              <a:avLst>
                <a:gd name="adj1" fmla="val 79558"/>
              </a:avLst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or: Elbow 187">
              <a:extLst>
                <a:ext uri="{FF2B5EF4-FFF2-40B4-BE49-F238E27FC236}">
                  <a16:creationId xmlns:a16="http://schemas.microsoft.com/office/drawing/2014/main" id="{9E0B091D-6C91-26C8-630C-9643D8439FDE}"/>
                </a:ext>
              </a:extLst>
            </p:cNvPr>
            <p:cNvCxnSpPr>
              <a:cxnSpLocks/>
              <a:stCxn id="169" idx="2"/>
              <a:endCxn id="180" idx="0"/>
            </p:cNvCxnSpPr>
            <p:nvPr/>
          </p:nvCxnSpPr>
          <p:spPr>
            <a:xfrm rot="5400000">
              <a:off x="6549392" y="1008074"/>
              <a:ext cx="1427484" cy="4053076"/>
            </a:xfrm>
            <a:prstGeom prst="bentConnector3">
              <a:avLst>
                <a:gd name="adj1" fmla="val 79551"/>
              </a:avLst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or: Elbow 201">
              <a:extLst>
                <a:ext uri="{FF2B5EF4-FFF2-40B4-BE49-F238E27FC236}">
                  <a16:creationId xmlns:a16="http://schemas.microsoft.com/office/drawing/2014/main" id="{EA0C50D9-B06D-C3B7-FAA0-71AE2DD58946}"/>
                </a:ext>
              </a:extLst>
            </p:cNvPr>
            <p:cNvCxnSpPr>
              <a:cxnSpLocks/>
              <a:stCxn id="169" idx="2"/>
              <a:endCxn id="67" idx="0"/>
            </p:cNvCxnSpPr>
            <p:nvPr/>
          </p:nvCxnSpPr>
          <p:spPr>
            <a:xfrm rot="5400000">
              <a:off x="8404918" y="1867090"/>
              <a:ext cx="430974" cy="1338534"/>
            </a:xfrm>
            <a:prstGeom prst="bentConnector3">
              <a:avLst>
                <a:gd name="adj1" fmla="val 30929"/>
              </a:avLst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35F87FF9-E2CE-726C-BE8E-E944FFCFFB1C}"/>
                </a:ext>
              </a:extLst>
            </p:cNvPr>
            <p:cNvCxnSpPr>
              <a:cxnSpLocks/>
              <a:stCxn id="161" idx="2"/>
              <a:endCxn id="67" idx="0"/>
            </p:cNvCxnSpPr>
            <p:nvPr/>
          </p:nvCxnSpPr>
          <p:spPr>
            <a:xfrm rot="16200000" flipH="1">
              <a:off x="7047531" y="1848234"/>
              <a:ext cx="441541" cy="1365678"/>
            </a:xfrm>
            <a:prstGeom prst="bentConnector3">
              <a:avLst>
                <a:gd name="adj1" fmla="val 32549"/>
              </a:avLst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4CF3BB32-647F-C1C5-B8D3-193059A3CA76}"/>
                </a:ext>
              </a:extLst>
            </p:cNvPr>
            <p:cNvSpPr/>
            <p:nvPr/>
          </p:nvSpPr>
          <p:spPr>
            <a:xfrm>
              <a:off x="106510" y="806303"/>
              <a:ext cx="2182586" cy="712588"/>
            </a:xfrm>
            <a:prstGeom prst="roundRect">
              <a:avLst>
                <a:gd name="adj" fmla="val 0"/>
              </a:avLst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Calculate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root-mean-square deviation of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coordinates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A8BF7FD-2969-94E3-B8C7-B0B9B744BCCF}"/>
                </a:ext>
              </a:extLst>
            </p:cNvPr>
            <p:cNvSpPr/>
            <p:nvPr/>
          </p:nvSpPr>
          <p:spPr>
            <a:xfrm>
              <a:off x="8195917" y="804237"/>
              <a:ext cx="2188059" cy="712588"/>
            </a:xfrm>
            <a:prstGeom prst="roundRect">
              <a:avLst>
                <a:gd name="adj" fmla="val 0"/>
              </a:avLst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Calculate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absolute difference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of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box-counting dimensions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34B3F2C6-E7D4-A5D7-FC5E-A405C107C586}"/>
                </a:ext>
              </a:extLst>
            </p:cNvPr>
            <p:cNvSpPr/>
            <p:nvPr/>
          </p:nvSpPr>
          <p:spPr>
            <a:xfrm>
              <a:off x="2799039" y="806302"/>
              <a:ext cx="2182584" cy="710522"/>
            </a:xfrm>
            <a:prstGeom prst="roundRect">
              <a:avLst>
                <a:gd name="adj" fmla="val 0"/>
              </a:avLst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Calculate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distances and divergences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of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radial distribution functions 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51D49759-C98B-D084-7269-C6C677DEE60A}"/>
                </a:ext>
              </a:extLst>
            </p:cNvPr>
            <p:cNvSpPr/>
            <p:nvPr/>
          </p:nvSpPr>
          <p:spPr>
            <a:xfrm>
              <a:off x="5491570" y="806303"/>
              <a:ext cx="2188060" cy="712588"/>
            </a:xfrm>
            <a:prstGeom prst="roundRect">
              <a:avLst>
                <a:gd name="adj" fmla="val 0"/>
              </a:avLst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Calculate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i="1" dirty="0">
                  <a:solidFill>
                    <a:schemeClr val="bg1"/>
                  </a:solidFill>
                  <a:latin typeface="Arial"/>
                  <a:cs typeface="Arial"/>
                </a:rPr>
                <a:t>p</a:t>
              </a: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-values from similarity tests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of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radial distribution functions 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190F9C8E-FBDE-37D5-71B9-EB4A74293554}"/>
                </a:ext>
              </a:extLst>
            </p:cNvPr>
            <p:cNvSpPr txBox="1"/>
            <p:nvPr/>
          </p:nvSpPr>
          <p:spPr>
            <a:xfrm>
              <a:off x="7690033" y="2317150"/>
              <a:ext cx="489140" cy="26148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No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8B270583-7A17-FBE6-52A8-317FAE3B6379}"/>
                </a:ext>
              </a:extLst>
            </p:cNvPr>
            <p:cNvSpPr txBox="1"/>
            <p:nvPr/>
          </p:nvSpPr>
          <p:spPr>
            <a:xfrm>
              <a:off x="4992025" y="3298623"/>
              <a:ext cx="489140" cy="26148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87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BDDDA-DFCF-F1DE-1937-3157299DC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F7A1B9F-C04A-7C9C-7239-3D8D374A718B}"/>
              </a:ext>
            </a:extLst>
          </p:cNvPr>
          <p:cNvGrpSpPr/>
          <p:nvPr/>
        </p:nvGrpSpPr>
        <p:grpSpPr>
          <a:xfrm>
            <a:off x="0" y="192481"/>
            <a:ext cx="4370841" cy="3336135"/>
            <a:chOff x="0" y="192481"/>
            <a:chExt cx="4370841" cy="33361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B521E73-872C-A213-D7D1-DE2F55367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70044"/>
              <a:ext cx="4370841" cy="225857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88352FE-AC8C-D12E-8ABE-F87E4D33F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30" y="195618"/>
              <a:ext cx="1156503" cy="112981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C3C6A8-F891-0969-A1FB-CB98D4235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6651" y="192481"/>
              <a:ext cx="1163810" cy="11412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1862F2B-10DC-BA8B-3EBB-F04CA962B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45" y="200009"/>
              <a:ext cx="1112954" cy="112542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940748-4572-9300-FEA9-8486672539DF}"/>
              </a:ext>
            </a:extLst>
          </p:cNvPr>
          <p:cNvGrpSpPr/>
          <p:nvPr/>
        </p:nvGrpSpPr>
        <p:grpSpPr>
          <a:xfrm>
            <a:off x="-1" y="3616752"/>
            <a:ext cx="4370841" cy="3582561"/>
            <a:chOff x="-1" y="3616752"/>
            <a:chExt cx="4370841" cy="35825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9CF569-8979-20B5-8290-1926A1211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5067413"/>
              <a:ext cx="4370841" cy="21319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B3818A-07AF-FA95-DCB7-B9C1A4C0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5161" y="3616752"/>
              <a:ext cx="1163810" cy="116696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264EAD0-B2BC-A637-72BD-7A7439D2C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89" y="3616752"/>
              <a:ext cx="1112954" cy="116960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C283EA-3C08-00B2-4185-872958EA8F48}"/>
                </a:ext>
              </a:extLst>
            </p:cNvPr>
            <p:cNvSpPr txBox="1"/>
            <p:nvPr/>
          </p:nvSpPr>
          <p:spPr>
            <a:xfrm>
              <a:off x="700426" y="4764912"/>
              <a:ext cx="17108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>
                  <a:solidFill>
                    <a:schemeClr val="bg2"/>
                  </a:solidFill>
                  <a:latin typeface="+mj-lt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Mean: 96.0°</a:t>
              </a:r>
            </a:p>
            <a:p>
              <a:pPr algn="ctr"/>
              <a:r>
                <a:rPr lang="en-AU" sz="1000" b="1" dirty="0">
                  <a:solidFill>
                    <a:schemeClr val="bg2"/>
                  </a:solidFill>
                  <a:latin typeface="+mj-lt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Standard deviation: 35.4°</a:t>
              </a:r>
              <a:endParaRPr lang="en-GB" sz="1000" b="1" dirty="0">
                <a:solidFill>
                  <a:schemeClr val="bg2"/>
                </a:solidFill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02BEE2-2783-94C6-FD91-036C87937AC9}"/>
                </a:ext>
              </a:extLst>
            </p:cNvPr>
            <p:cNvSpPr txBox="1"/>
            <p:nvPr/>
          </p:nvSpPr>
          <p:spPr>
            <a:xfrm>
              <a:off x="2431626" y="4764912"/>
              <a:ext cx="17108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>
                  <a:solidFill>
                    <a:schemeClr val="bg2"/>
                  </a:solidFill>
                  <a:latin typeface="+mj-lt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Mean: 94.9°</a:t>
              </a:r>
            </a:p>
            <a:p>
              <a:pPr algn="ctr"/>
              <a:r>
                <a:rPr lang="en-AU" sz="1000" b="1" dirty="0">
                  <a:solidFill>
                    <a:schemeClr val="bg2"/>
                  </a:solidFill>
                  <a:latin typeface="+mj-lt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Standard deviation: 34.1°</a:t>
              </a:r>
              <a:endParaRPr lang="en-GB" sz="1000" b="1" dirty="0">
                <a:solidFill>
                  <a:schemeClr val="bg2"/>
                </a:solidFill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91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ED3588A7-5A41-69BD-E902-F69B006A1344}"/>
              </a:ext>
            </a:extLst>
          </p:cNvPr>
          <p:cNvSpPr/>
          <p:nvPr/>
        </p:nvSpPr>
        <p:spPr>
          <a:xfrm>
            <a:off x="5515521" y="0"/>
            <a:ext cx="2377328" cy="4512307"/>
          </a:xfrm>
          <a:prstGeom prst="rect">
            <a:avLst/>
          </a:prstGeom>
          <a:solidFill>
            <a:schemeClr val="tx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1718" fontAlgn="base">
              <a:spcBef>
                <a:spcPct val="0"/>
              </a:spcBef>
              <a:spcAft>
                <a:spcPct val="0"/>
              </a:spcAft>
            </a:pPr>
            <a:endParaRPr lang="en-AU" sz="1150" b="1" dirty="0">
              <a:solidFill>
                <a:srgbClr val="2D2015"/>
              </a:solidFill>
              <a:latin typeface="Arial"/>
              <a:cs typeface="Arial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CC1CAB49-A229-4010-0F2D-715040C04FA3}"/>
              </a:ext>
            </a:extLst>
          </p:cNvPr>
          <p:cNvSpPr/>
          <p:nvPr/>
        </p:nvSpPr>
        <p:spPr>
          <a:xfrm>
            <a:off x="5940451" y="2319848"/>
            <a:ext cx="1545948" cy="518130"/>
          </a:xfrm>
          <a:prstGeom prst="roundRect">
            <a:avLst>
              <a:gd name="adj" fmla="val 0"/>
            </a:avLst>
          </a:prstGeom>
          <a:solidFill>
            <a:srgbClr val="FFCC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1718" fontAlgn="base">
              <a:spcBef>
                <a:spcPct val="0"/>
              </a:spcBef>
              <a:spcAft>
                <a:spcPct val="0"/>
              </a:spcAft>
            </a:pPr>
            <a:r>
              <a:rPr lang="en-AU" sz="1150" b="1" dirty="0">
                <a:solidFill>
                  <a:srgbClr val="2D2015"/>
                </a:solidFill>
                <a:latin typeface="Arial"/>
                <a:cs typeface="Arial"/>
              </a:rPr>
              <a:t>Box-counting at different scales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4066C38-28B3-8E5E-A069-DA0A3D3CDCE2}"/>
              </a:ext>
            </a:extLst>
          </p:cNvPr>
          <p:cNvSpPr/>
          <p:nvPr/>
        </p:nvSpPr>
        <p:spPr>
          <a:xfrm>
            <a:off x="5937464" y="934285"/>
            <a:ext cx="1545948" cy="518129"/>
          </a:xfrm>
          <a:prstGeom prst="roundRect">
            <a:avLst>
              <a:gd name="adj" fmla="val 0"/>
            </a:avLst>
          </a:prstGeom>
          <a:solidFill>
            <a:srgbClr val="FFCC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1718" fontAlgn="base">
              <a:spcBef>
                <a:spcPct val="0"/>
              </a:spcBef>
              <a:spcAft>
                <a:spcPct val="0"/>
              </a:spcAft>
            </a:pPr>
            <a:r>
              <a:rPr lang="en-AU" sz="1150" b="1" dirty="0">
                <a:solidFill>
                  <a:srgbClr val="2D2015"/>
                </a:solidFill>
                <a:latin typeface="Arial"/>
                <a:cs typeface="Arial"/>
              </a:rPr>
              <a:t>Find nearest neighbours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B654FA7-EFF6-5B7D-240F-29F7B0580817}"/>
              </a:ext>
            </a:extLst>
          </p:cNvPr>
          <p:cNvCxnSpPr>
            <a:cxnSpLocks/>
            <a:stCxn id="107" idx="4"/>
            <a:endCxn id="105" idx="0"/>
          </p:cNvCxnSpPr>
          <p:nvPr/>
        </p:nvCxnSpPr>
        <p:spPr>
          <a:xfrm flipH="1">
            <a:off x="6710442" y="761716"/>
            <a:ext cx="1" cy="172569"/>
          </a:xfrm>
          <a:prstGeom prst="straightConnector1">
            <a:avLst/>
          </a:prstGeom>
          <a:solidFill>
            <a:schemeClr val="tx1"/>
          </a:solidFill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2F96F141-5157-4245-5E7A-622A5E6A7E81}"/>
              </a:ext>
            </a:extLst>
          </p:cNvPr>
          <p:cNvSpPr/>
          <p:nvPr/>
        </p:nvSpPr>
        <p:spPr>
          <a:xfrm>
            <a:off x="5908981" y="208367"/>
            <a:ext cx="1602923" cy="553346"/>
          </a:xfrm>
          <a:prstGeom prst="ellipse">
            <a:avLst/>
          </a:prstGeom>
          <a:solidFill>
            <a:srgbClr val="FFCC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1718" fontAlgn="base">
              <a:spcBef>
                <a:spcPct val="0"/>
              </a:spcBef>
              <a:spcAft>
                <a:spcPct val="0"/>
              </a:spcAft>
            </a:pPr>
            <a:r>
              <a:rPr lang="en-AU" sz="1150" b="1" dirty="0">
                <a:solidFill>
                  <a:srgbClr val="2D2015"/>
                </a:solidFill>
                <a:latin typeface="Arial"/>
                <a:cs typeface="Arial"/>
              </a:rPr>
              <a:t>Parse atomic coordinates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F2F5142D-0A10-813C-0BED-9A96972FC547}"/>
              </a:ext>
            </a:extLst>
          </p:cNvPr>
          <p:cNvSpPr/>
          <p:nvPr/>
        </p:nvSpPr>
        <p:spPr>
          <a:xfrm>
            <a:off x="5937466" y="1629155"/>
            <a:ext cx="1545948" cy="518129"/>
          </a:xfrm>
          <a:prstGeom prst="roundRect">
            <a:avLst>
              <a:gd name="adj" fmla="val 0"/>
            </a:avLst>
          </a:prstGeom>
          <a:solidFill>
            <a:srgbClr val="FFCC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1718" fontAlgn="base">
              <a:spcBef>
                <a:spcPct val="0"/>
              </a:spcBef>
              <a:spcAft>
                <a:spcPct val="0"/>
              </a:spcAft>
            </a:pPr>
            <a:r>
              <a:rPr lang="en-AU" sz="1150" b="1" dirty="0">
                <a:solidFill>
                  <a:srgbClr val="2D2015"/>
                </a:solidFill>
                <a:latin typeface="Arial"/>
                <a:cs typeface="Arial"/>
              </a:rPr>
              <a:t>Find surface atoms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DC6340D-10B9-E5FF-426B-C9A92A8CB751}"/>
              </a:ext>
            </a:extLst>
          </p:cNvPr>
          <p:cNvCxnSpPr>
            <a:cxnSpLocks/>
            <a:stCxn id="105" idx="2"/>
            <a:endCxn id="109" idx="0"/>
          </p:cNvCxnSpPr>
          <p:nvPr/>
        </p:nvCxnSpPr>
        <p:spPr>
          <a:xfrm>
            <a:off x="6710442" y="1452411"/>
            <a:ext cx="1" cy="176742"/>
          </a:xfrm>
          <a:prstGeom prst="straightConnector1">
            <a:avLst/>
          </a:prstGeom>
          <a:solidFill>
            <a:schemeClr val="tx1"/>
          </a:solidFill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ACA03FF-D806-900D-804A-2C51096E93FE}"/>
              </a:ext>
            </a:extLst>
          </p:cNvPr>
          <p:cNvCxnSpPr>
            <a:cxnSpLocks/>
            <a:stCxn id="109" idx="2"/>
            <a:endCxn id="104" idx="0"/>
          </p:cNvCxnSpPr>
          <p:nvPr/>
        </p:nvCxnSpPr>
        <p:spPr>
          <a:xfrm>
            <a:off x="6710439" y="2147280"/>
            <a:ext cx="2986" cy="172568"/>
          </a:xfrm>
          <a:prstGeom prst="straightConnector1">
            <a:avLst/>
          </a:prstGeom>
          <a:solidFill>
            <a:schemeClr val="tx1"/>
          </a:solidFill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C554043-7C0C-B2F1-07EA-A8AD3D6D0E71}"/>
              </a:ext>
            </a:extLst>
          </p:cNvPr>
          <p:cNvSpPr/>
          <p:nvPr/>
        </p:nvSpPr>
        <p:spPr>
          <a:xfrm>
            <a:off x="5589695" y="3700322"/>
            <a:ext cx="2247465" cy="516591"/>
          </a:xfrm>
          <a:prstGeom prst="ellipse">
            <a:avLst/>
          </a:prstGeom>
          <a:solidFill>
            <a:srgbClr val="FFCC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1718" fontAlgn="base">
              <a:spcBef>
                <a:spcPct val="0"/>
              </a:spcBef>
              <a:spcAft>
                <a:spcPct val="0"/>
              </a:spcAft>
            </a:pPr>
            <a:r>
              <a:rPr lang="en-AU" sz="1150" b="1" dirty="0">
                <a:solidFill>
                  <a:srgbClr val="2D2015"/>
                </a:solidFill>
                <a:latin typeface="Arial"/>
                <a:cs typeface="Arial"/>
              </a:rPr>
              <a:t>Compute box-counting dimension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30EDCF2-7B22-74EF-4046-59D7AEC6D115}"/>
              </a:ext>
            </a:extLst>
          </p:cNvPr>
          <p:cNvSpPr/>
          <p:nvPr/>
        </p:nvSpPr>
        <p:spPr>
          <a:xfrm>
            <a:off x="5940451" y="3010549"/>
            <a:ext cx="1545948" cy="518129"/>
          </a:xfrm>
          <a:prstGeom prst="roundRect">
            <a:avLst>
              <a:gd name="adj" fmla="val 0"/>
            </a:avLst>
          </a:prstGeom>
          <a:solidFill>
            <a:srgbClr val="FFCC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1718" fontAlgn="base">
              <a:spcBef>
                <a:spcPct val="0"/>
              </a:spcBef>
              <a:spcAft>
                <a:spcPct val="0"/>
              </a:spcAft>
            </a:pPr>
            <a:r>
              <a:rPr lang="en-AU" sz="1150" b="1" dirty="0">
                <a:solidFill>
                  <a:srgbClr val="2D2015"/>
                </a:solidFill>
                <a:latin typeface="Arial"/>
                <a:cs typeface="Arial"/>
              </a:rPr>
              <a:t>Fit linear regression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31C00D1-C6C2-5380-D7D3-F1FF5ABA513F}"/>
              </a:ext>
            </a:extLst>
          </p:cNvPr>
          <p:cNvCxnSpPr>
            <a:cxnSpLocks/>
            <a:stCxn id="124" idx="2"/>
            <a:endCxn id="119" idx="0"/>
          </p:cNvCxnSpPr>
          <p:nvPr/>
        </p:nvCxnSpPr>
        <p:spPr>
          <a:xfrm>
            <a:off x="6713425" y="3528678"/>
            <a:ext cx="0" cy="171645"/>
          </a:xfrm>
          <a:prstGeom prst="straightConnector1">
            <a:avLst/>
          </a:prstGeom>
          <a:solidFill>
            <a:schemeClr val="tx1"/>
          </a:solidFill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19078D-0E3B-A27B-96A2-C92A79035C43}"/>
              </a:ext>
            </a:extLst>
          </p:cNvPr>
          <p:cNvCxnSpPr>
            <a:cxnSpLocks/>
            <a:stCxn id="104" idx="2"/>
            <a:endCxn id="124" idx="0"/>
          </p:cNvCxnSpPr>
          <p:nvPr/>
        </p:nvCxnSpPr>
        <p:spPr>
          <a:xfrm>
            <a:off x="6713425" y="2837982"/>
            <a:ext cx="0" cy="172567"/>
          </a:xfrm>
          <a:prstGeom prst="straightConnector1">
            <a:avLst/>
          </a:prstGeom>
          <a:solidFill>
            <a:schemeClr val="tx1"/>
          </a:solidFill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5F4ED40-B755-E51D-A2EC-6D2049B6EB57}"/>
              </a:ext>
            </a:extLst>
          </p:cNvPr>
          <p:cNvGrpSpPr/>
          <p:nvPr/>
        </p:nvGrpSpPr>
        <p:grpSpPr>
          <a:xfrm>
            <a:off x="77638" y="87918"/>
            <a:ext cx="5043511" cy="5515141"/>
            <a:chOff x="77638" y="87918"/>
            <a:chExt cx="5043511" cy="55151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DF8457-631B-6A16-22DB-4F6447BF91C5}"/>
                </a:ext>
              </a:extLst>
            </p:cNvPr>
            <p:cNvSpPr/>
            <p:nvPr/>
          </p:nvSpPr>
          <p:spPr>
            <a:xfrm>
              <a:off x="77638" y="87918"/>
              <a:ext cx="5043511" cy="551514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1D46BDF-99A9-6907-DFFB-D53F3FFBADC4}"/>
                </a:ext>
              </a:extLst>
            </p:cNvPr>
            <p:cNvSpPr/>
            <p:nvPr/>
          </p:nvSpPr>
          <p:spPr>
            <a:xfrm>
              <a:off x="232668" y="1119275"/>
              <a:ext cx="4756034" cy="2096536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chemeClr val="tx1"/>
                  </a:solidFill>
                  <a:latin typeface="Arial"/>
                  <a:cs typeface="Arial"/>
                </a:rPr>
                <a:t>(b)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27F96AD-1EE6-07D3-ADE2-AC4347DA80CE}"/>
                </a:ext>
              </a:extLst>
            </p:cNvPr>
            <p:cNvGrpSpPr/>
            <p:nvPr/>
          </p:nvGrpSpPr>
          <p:grpSpPr>
            <a:xfrm>
              <a:off x="232668" y="126877"/>
              <a:ext cx="4756034" cy="911121"/>
              <a:chOff x="155030" y="120143"/>
              <a:chExt cx="4756034" cy="911121"/>
            </a:xfrm>
            <a:solidFill>
              <a:schemeClr val="tx1">
                <a:lumMod val="95000"/>
              </a:schemeClr>
            </a:solidFill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BA331B7-E0A5-82C0-6394-DCBF71A0A7FB}"/>
                  </a:ext>
                </a:extLst>
              </p:cNvPr>
              <p:cNvSpPr/>
              <p:nvPr/>
            </p:nvSpPr>
            <p:spPr>
              <a:xfrm>
                <a:off x="155030" y="120143"/>
                <a:ext cx="4756034" cy="911121"/>
              </a:xfrm>
              <a:prstGeom prst="roundRect">
                <a:avLst>
                  <a:gd name="adj" fmla="val 29071"/>
                </a:avLst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05171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150" b="1" dirty="0">
                  <a:solidFill>
                    <a:srgbClr val="2D2015"/>
                  </a:solidFill>
                  <a:latin typeface="Arial"/>
                  <a:cs typeface="Arial"/>
                </a:endParaRPr>
              </a:p>
              <a:p>
                <a:pPr defTabSz="1051718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1150" b="1" dirty="0">
                    <a:solidFill>
                      <a:srgbClr val="2D2015"/>
                    </a:solidFill>
                    <a:latin typeface="Arial"/>
                    <a:cs typeface="Arial"/>
                  </a:rPr>
                  <a:t>(a)</a:t>
                </a:r>
              </a:p>
              <a:p>
                <a:pPr algn="ctr" defTabSz="105171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150" b="1" dirty="0">
                  <a:solidFill>
                    <a:srgbClr val="2D2015"/>
                  </a:solidFill>
                  <a:latin typeface="Arial"/>
                  <a:cs typeface="Arial"/>
                </a:endParaRPr>
              </a:p>
              <a:p>
                <a:pPr algn="ctr" defTabSz="105171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150" b="1" dirty="0">
                  <a:solidFill>
                    <a:srgbClr val="2D2015"/>
                  </a:solidFill>
                  <a:latin typeface="Arial"/>
                  <a:cs typeface="Arial"/>
                </a:endParaRPr>
              </a:p>
              <a:p>
                <a:pPr algn="ctr" defTabSz="105171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150" b="1" dirty="0">
                  <a:solidFill>
                    <a:srgbClr val="2D2015"/>
                  </a:solidFill>
                  <a:latin typeface="Arial"/>
                  <a:cs typeface="Arial"/>
                </a:endParaRPr>
              </a:p>
              <a:p>
                <a:pPr algn="ctr" defTabSz="105171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150" b="1" dirty="0">
                  <a:solidFill>
                    <a:srgbClr val="2D2015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EE5B2F7-BF1E-9AA1-6C2D-8A5A5330F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7067" y="181322"/>
                <a:ext cx="649376" cy="756752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E86EF35-9B00-8FC5-C045-A208E7C4B013}"/>
                </a:ext>
              </a:extLst>
            </p:cNvPr>
            <p:cNvGrpSpPr/>
            <p:nvPr/>
          </p:nvGrpSpPr>
          <p:grpSpPr>
            <a:xfrm>
              <a:off x="617439" y="1265868"/>
              <a:ext cx="3963907" cy="1832558"/>
              <a:chOff x="1093563" y="1622455"/>
              <a:chExt cx="3963907" cy="1832558"/>
            </a:xfr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9439298-AA02-2EDC-6512-9E4928E64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563" y="1624671"/>
                <a:ext cx="688421" cy="854204"/>
              </a:xfrm>
              <a:prstGeom prst="rect">
                <a:avLst/>
              </a:prstGeo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7B2D511-75A1-28C9-4F4E-DAC9CA608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3673" y="1633694"/>
                <a:ext cx="699662" cy="857015"/>
              </a:xfrm>
              <a:prstGeom prst="rect">
                <a:avLst/>
              </a:prstGeo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6BC48AD-AFB6-1838-A001-861805689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024" y="1633694"/>
                <a:ext cx="674372" cy="834536"/>
              </a:xfrm>
              <a:prstGeom prst="rect">
                <a:avLst/>
              </a:prstGeo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8916797-C3D5-C2A6-3482-F6B5AC63B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085" y="1622455"/>
                <a:ext cx="668753" cy="823297"/>
              </a:xfrm>
              <a:prstGeom prst="rect">
                <a:avLst/>
              </a:prstGeo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4E193DF-AC72-A1B2-68C2-74E0B6DB1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1527" y="1622455"/>
                <a:ext cx="665943" cy="814867"/>
              </a:xfrm>
              <a:prstGeom prst="rect">
                <a:avLst/>
              </a:prstGeo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CBC4E74-D563-93B6-F7FF-8B1032BF5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4144" y="2634526"/>
                <a:ext cx="668754" cy="820487"/>
              </a:xfrm>
              <a:prstGeom prst="rect">
                <a:avLst/>
              </a:prstGeo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3C46068-F78A-1020-22E7-9342E56E9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0204" y="2630183"/>
                <a:ext cx="660323" cy="786768"/>
              </a:xfrm>
              <a:prstGeom prst="rect">
                <a:avLst/>
              </a:prstGeo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3390A14-B4FE-CEBB-E9E9-B92BAFA54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690" y="2634526"/>
                <a:ext cx="654704" cy="795198"/>
              </a:xfrm>
              <a:prstGeom prst="rect">
                <a:avLst/>
              </a:prstGeo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33E14C1-2B65-3EAE-9326-20D87CA62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3894" y="2618943"/>
                <a:ext cx="663133" cy="798008"/>
              </a:xfrm>
              <a:prstGeom prst="rect">
                <a:avLst/>
              </a:prstGeo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1995FAE-5759-31B6-8E1D-A0C4062CB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1527" y="2627877"/>
                <a:ext cx="660323" cy="792387"/>
              </a:xfrm>
              <a:prstGeom prst="rect">
                <a:avLst/>
              </a:prstGeo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7302A85-D410-45AF-C4FA-9E3446699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100" y="3401269"/>
              <a:ext cx="3105918" cy="2191516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CE9C68A-0490-9100-DDE3-1913DB54C752}"/>
                </a:ext>
              </a:extLst>
            </p:cNvPr>
            <p:cNvSpPr/>
            <p:nvPr/>
          </p:nvSpPr>
          <p:spPr>
            <a:xfrm>
              <a:off x="232668" y="3369284"/>
              <a:ext cx="4756034" cy="2191516"/>
            </a:xfrm>
            <a:prstGeom prst="roundRect">
              <a:avLst>
                <a:gd name="adj" fmla="val 19480"/>
              </a:avLst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rgbClr val="2D2015"/>
                  </a:solidFill>
                  <a:latin typeface="Arial"/>
                  <a:cs typeface="Arial"/>
                </a:rPr>
                <a:t>(c)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7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0DE96B8-0EA6-27AD-C7AD-C9B149EBB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60" y="1247902"/>
            <a:ext cx="3105918" cy="219151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C5A96661-F2AE-41C3-5E70-59A3D9633512}"/>
              </a:ext>
            </a:extLst>
          </p:cNvPr>
          <p:cNvSpPr/>
          <p:nvPr/>
        </p:nvSpPr>
        <p:spPr>
          <a:xfrm>
            <a:off x="2531255" y="3291598"/>
            <a:ext cx="5448523" cy="2871639"/>
          </a:xfrm>
          <a:prstGeom prst="ellipse">
            <a:avLst/>
          </a:prstGeom>
          <a:solidFill>
            <a:srgbClr val="303F9F"/>
          </a:solidFill>
          <a:ln w="12700">
            <a:solidFill>
              <a:srgbClr val="B3E5FC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94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9CA39D-2D4C-4A61-7ADB-BC7A5D80BCEB}"/>
              </a:ext>
            </a:extLst>
          </p:cNvPr>
          <p:cNvGrpSpPr/>
          <p:nvPr/>
        </p:nvGrpSpPr>
        <p:grpSpPr>
          <a:xfrm>
            <a:off x="3265011" y="3859164"/>
            <a:ext cx="3963907" cy="1832558"/>
            <a:chOff x="1093563" y="1622455"/>
            <a:chExt cx="3963907" cy="1832558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C3D13E-2B2B-B474-088D-E230201AF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63" y="1624671"/>
              <a:ext cx="688421" cy="854204"/>
            </a:xfrm>
            <a:prstGeom prst="rect">
              <a:avLst/>
            </a:prstGeom>
            <a:grpFill/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7EFCAC-15A4-9203-50FA-432C3BAD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673" y="1633694"/>
              <a:ext cx="699662" cy="857015"/>
            </a:xfrm>
            <a:prstGeom prst="rect">
              <a:avLst/>
            </a:prstGeom>
            <a:grpFill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0EF5CEE-FD3C-8736-C622-D16C4569F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024" y="1633694"/>
              <a:ext cx="674372" cy="834536"/>
            </a:xfrm>
            <a:prstGeom prst="rect">
              <a:avLst/>
            </a:prstGeom>
            <a:grpFill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02D832-D33F-D45F-82BB-E07B69820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085" y="1622455"/>
              <a:ext cx="668753" cy="823297"/>
            </a:xfrm>
            <a:prstGeom prst="rect">
              <a:avLst/>
            </a:prstGeom>
            <a:grp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E9641C-E2D6-020D-7F52-9B681572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1527" y="1622455"/>
              <a:ext cx="665943" cy="814867"/>
            </a:xfrm>
            <a:prstGeom prst="rect">
              <a:avLst/>
            </a:prstGeom>
            <a:grpFill/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AE5246C-9D0B-44E7-A233-8B1E2BAD7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44" y="2634526"/>
              <a:ext cx="668754" cy="820487"/>
            </a:xfrm>
            <a:prstGeom prst="rect">
              <a:avLst/>
            </a:prstGeom>
            <a:grpFill/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ABF166E-917F-D0B3-6318-18871CA3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0204" y="2630183"/>
              <a:ext cx="660323" cy="786768"/>
            </a:xfrm>
            <a:prstGeom prst="rect">
              <a:avLst/>
            </a:prstGeom>
            <a:grpFill/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F187EC7-03F8-EB9D-7F28-6B6A05BA6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690" y="2634526"/>
              <a:ext cx="654704" cy="795198"/>
            </a:xfrm>
            <a:prstGeom prst="rect">
              <a:avLst/>
            </a:prstGeom>
            <a:grpFill/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7C54CE5-93D5-72D1-4922-BC4B3313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894" y="2618943"/>
              <a:ext cx="663133" cy="798008"/>
            </a:xfrm>
            <a:prstGeom prst="rect">
              <a:avLst/>
            </a:prstGeom>
            <a:grpFill/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2E064BE-538D-F91B-5FA9-941EAF4D9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1527" y="2627877"/>
              <a:ext cx="660323" cy="792387"/>
            </a:xfrm>
            <a:prstGeom prst="rect">
              <a:avLst/>
            </a:prstGeom>
            <a:grpFill/>
          </p:spPr>
        </p:pic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78E5870-B88F-AC4B-EAB5-7CDC6FB808F2}"/>
              </a:ext>
            </a:extLst>
          </p:cNvPr>
          <p:cNvSpPr/>
          <p:nvPr/>
        </p:nvSpPr>
        <p:spPr>
          <a:xfrm>
            <a:off x="2531255" y="1186171"/>
            <a:ext cx="1957883" cy="1858854"/>
          </a:xfrm>
          <a:prstGeom prst="ellipse">
            <a:avLst/>
          </a:prstGeom>
          <a:solidFill>
            <a:srgbClr val="BDBDBD"/>
          </a:solidFill>
          <a:ln w="12700">
            <a:solidFill>
              <a:srgbClr val="F5F5F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94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7628503-33CC-87B2-A586-4DC7ACF287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54" y="1514017"/>
            <a:ext cx="1221299" cy="126791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1" name="Graphic 40" descr="Arrow Straight">
            <a:extLst>
              <a:ext uri="{FF2B5EF4-FFF2-40B4-BE49-F238E27FC236}">
                <a16:creationId xmlns:a16="http://schemas.microsoft.com/office/drawing/2014/main" id="{105115FA-F8C0-2F2D-46ED-F7C27962FB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5008185">
            <a:off x="3494656" y="2776231"/>
            <a:ext cx="1055162" cy="892652"/>
          </a:xfrm>
          <a:prstGeom prst="rect">
            <a:avLst/>
          </a:prstGeom>
        </p:spPr>
      </p:pic>
      <p:pic>
        <p:nvPicPr>
          <p:cNvPr id="42" name="Graphic 41" descr="Arrow Straight">
            <a:extLst>
              <a:ext uri="{FF2B5EF4-FFF2-40B4-BE49-F238E27FC236}">
                <a16:creationId xmlns:a16="http://schemas.microsoft.com/office/drawing/2014/main" id="{812C323D-18A3-E465-73DB-4F859B5FBA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6813454">
            <a:off x="5844939" y="2750306"/>
            <a:ext cx="1055162" cy="8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3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E38F78E-9023-8546-89E3-F3073D46C39C}"/>
              </a:ext>
            </a:extLst>
          </p:cNvPr>
          <p:cNvGrpSpPr/>
          <p:nvPr/>
        </p:nvGrpSpPr>
        <p:grpSpPr>
          <a:xfrm>
            <a:off x="2578146" y="-244795"/>
            <a:ext cx="5884793" cy="7741259"/>
            <a:chOff x="169894" y="131593"/>
            <a:chExt cx="5372777" cy="7067719"/>
          </a:xfrm>
          <a:solidFill>
            <a:srgbClr val="212121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D3588A7-5A41-69BD-E902-F69B006A1344}"/>
                </a:ext>
              </a:extLst>
            </p:cNvPr>
            <p:cNvSpPr/>
            <p:nvPr/>
          </p:nvSpPr>
          <p:spPr>
            <a:xfrm>
              <a:off x="169894" y="131593"/>
              <a:ext cx="5372777" cy="706771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894" dirty="0">
                <a:solidFill>
                  <a:srgbClr val="FFFFFF"/>
                </a:solidFill>
              </a:endParaRP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C1CAB49-A229-4010-0F2D-715040C04FA3}"/>
                </a:ext>
              </a:extLst>
            </p:cNvPr>
            <p:cNvSpPr/>
            <p:nvPr/>
          </p:nvSpPr>
          <p:spPr>
            <a:xfrm>
              <a:off x="4026253" y="4119577"/>
              <a:ext cx="1411440" cy="473049"/>
            </a:xfrm>
            <a:prstGeom prst="roundRect">
              <a:avLst>
                <a:gd name="adj" fmla="val 0"/>
              </a:avLst>
            </a:prstGeom>
            <a:solidFill>
              <a:srgbClr val="303F9F"/>
            </a:solidFill>
            <a:ln w="19050">
              <a:solidFill>
                <a:srgbClr val="B3E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rgbClr val="F5F5F5"/>
                  </a:solidFill>
                  <a:latin typeface="Arial"/>
                  <a:cs typeface="Arial"/>
                </a:rPr>
                <a:t>Exact surface box-counting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24066C38-28B3-8E5E-A069-DA0A3D3CDCE2}"/>
                </a:ext>
              </a:extLst>
            </p:cNvPr>
            <p:cNvSpPr/>
            <p:nvPr/>
          </p:nvSpPr>
          <p:spPr>
            <a:xfrm>
              <a:off x="2154319" y="885922"/>
              <a:ext cx="1411440" cy="473048"/>
            </a:xfrm>
            <a:prstGeom prst="roundRect">
              <a:avLst>
                <a:gd name="adj" fmla="val 0"/>
              </a:avLst>
            </a:prstGeom>
            <a:solidFill>
              <a:srgbClr val="BDBDBD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chemeClr val="bg1"/>
                  </a:solidFill>
                  <a:latin typeface="Arial"/>
                  <a:cs typeface="Arial"/>
                </a:rPr>
                <a:t>Find nearest neighbours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B654FA7-EFF6-5B7D-240F-29F7B0580817}"/>
                </a:ext>
              </a:extLst>
            </p:cNvPr>
            <p:cNvCxnSpPr>
              <a:cxnSpLocks/>
              <a:stCxn id="107" idx="4"/>
              <a:endCxn id="105" idx="0"/>
            </p:cNvCxnSpPr>
            <p:nvPr/>
          </p:nvCxnSpPr>
          <p:spPr>
            <a:xfrm flipH="1">
              <a:off x="2860039" y="728368"/>
              <a:ext cx="1" cy="157554"/>
            </a:xfrm>
            <a:prstGeom prst="straightConnector1">
              <a:avLst/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F96F141-5157-4245-5E7A-622A5E6A7E81}"/>
                </a:ext>
              </a:extLst>
            </p:cNvPr>
            <p:cNvSpPr/>
            <p:nvPr/>
          </p:nvSpPr>
          <p:spPr>
            <a:xfrm>
              <a:off x="2128311" y="223167"/>
              <a:ext cx="1463458" cy="505201"/>
            </a:xfrm>
            <a:prstGeom prst="ellipse">
              <a:avLst/>
            </a:prstGeom>
            <a:solidFill>
              <a:srgbClr val="BDBDBD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chemeClr val="bg1"/>
                  </a:solidFill>
                  <a:latin typeface="Arial"/>
                  <a:cs typeface="Arial"/>
                </a:rPr>
                <a:t>Parse atomic coordinates</a:t>
              </a:r>
            </a:p>
          </p:txBody>
        </p:sp>
        <p:sp>
          <p:nvSpPr>
            <p:cNvPr id="108" name="Diamond 107">
              <a:extLst>
                <a:ext uri="{FF2B5EF4-FFF2-40B4-BE49-F238E27FC236}">
                  <a16:creationId xmlns:a16="http://schemas.microsoft.com/office/drawing/2014/main" id="{042A4B9E-5602-3D83-E3E9-741B4C0A51D0}"/>
                </a:ext>
              </a:extLst>
            </p:cNvPr>
            <p:cNvSpPr/>
            <p:nvPr/>
          </p:nvSpPr>
          <p:spPr>
            <a:xfrm>
              <a:off x="1693826" y="2154746"/>
              <a:ext cx="2332427" cy="641969"/>
            </a:xfrm>
            <a:prstGeom prst="diamond">
              <a:avLst/>
            </a:prstGeom>
            <a:solidFill>
              <a:srgbClr val="BDBDBD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chemeClr val="bg1"/>
                  </a:solidFill>
                  <a:latin typeface="Arial"/>
                  <a:cs typeface="Arial"/>
                </a:rPr>
                <a:t>Surface representation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2F5142D-0A10-813C-0BED-9A96972FC547}"/>
                </a:ext>
              </a:extLst>
            </p:cNvPr>
            <p:cNvSpPr/>
            <p:nvPr/>
          </p:nvSpPr>
          <p:spPr>
            <a:xfrm>
              <a:off x="2154320" y="1520334"/>
              <a:ext cx="1411440" cy="473048"/>
            </a:xfrm>
            <a:prstGeom prst="roundRect">
              <a:avLst>
                <a:gd name="adj" fmla="val 0"/>
              </a:avLst>
            </a:prstGeom>
            <a:solidFill>
              <a:srgbClr val="BDBDBD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chemeClr val="bg1"/>
                  </a:solidFill>
                  <a:latin typeface="Arial"/>
                  <a:cs typeface="Arial"/>
                </a:rPr>
                <a:t>Find surface atoms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47868011-E137-FB57-89E9-055E29C416AA}"/>
                </a:ext>
              </a:extLst>
            </p:cNvPr>
            <p:cNvSpPr/>
            <p:nvPr/>
          </p:nvSpPr>
          <p:spPr>
            <a:xfrm>
              <a:off x="282385" y="3355967"/>
              <a:ext cx="1411440" cy="473047"/>
            </a:xfrm>
            <a:prstGeom prst="roundRect">
              <a:avLst>
                <a:gd name="adj" fmla="val 0"/>
              </a:avLst>
            </a:prstGeom>
            <a:solidFill>
              <a:srgbClr val="AA0000"/>
            </a:solidFill>
            <a:ln w="19050">
              <a:solidFill>
                <a:srgbClr val="FF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rgbClr val="F5F5F5"/>
                  </a:solidFill>
                  <a:latin typeface="Arial"/>
                  <a:cs typeface="Arial"/>
                </a:rPr>
                <a:t>Surface point cloud generation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F1E8657-7A3F-D2D9-3C48-F0195453251A}"/>
                </a:ext>
              </a:extLst>
            </p:cNvPr>
            <p:cNvSpPr/>
            <p:nvPr/>
          </p:nvSpPr>
          <p:spPr>
            <a:xfrm>
              <a:off x="284465" y="4119578"/>
              <a:ext cx="1411440" cy="473048"/>
            </a:xfrm>
            <a:prstGeom prst="roundRect">
              <a:avLst>
                <a:gd name="adj" fmla="val 0"/>
              </a:avLst>
            </a:prstGeom>
            <a:solidFill>
              <a:srgbClr val="AA0000"/>
            </a:solidFill>
            <a:ln w="19050">
              <a:solidFill>
                <a:srgbClr val="FF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rgbClr val="F5F5F5"/>
                  </a:solidFill>
                  <a:latin typeface="Arial"/>
                  <a:cs typeface="Arial"/>
                </a:rPr>
                <a:t>Point cloud </a:t>
              </a:r>
              <a:r>
                <a:rPr lang="en-AU" sz="1150" b="1" dirty="0" err="1">
                  <a:solidFill>
                    <a:srgbClr val="F5F5F5"/>
                  </a:solidFill>
                  <a:latin typeface="Arial"/>
                  <a:cs typeface="Arial"/>
                </a:rPr>
                <a:t>voxelisation</a:t>
              </a:r>
              <a:endParaRPr lang="en-AU" sz="1150" b="1" dirty="0">
                <a:solidFill>
                  <a:srgbClr val="F5F5F5"/>
                </a:solidFill>
                <a:latin typeface="Arial"/>
                <a:cs typeface="Arial"/>
              </a:endParaRP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DC6340D-10B9-E5FF-426B-C9A92A8CB751}"/>
                </a:ext>
              </a:extLst>
            </p:cNvPr>
            <p:cNvCxnSpPr>
              <a:cxnSpLocks/>
              <a:stCxn id="105" idx="2"/>
              <a:endCxn id="109" idx="0"/>
            </p:cNvCxnSpPr>
            <p:nvPr/>
          </p:nvCxnSpPr>
          <p:spPr>
            <a:xfrm>
              <a:off x="2860039" y="1358970"/>
              <a:ext cx="1" cy="161364"/>
            </a:xfrm>
            <a:prstGeom prst="straightConnector1">
              <a:avLst/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ACA03FF-D806-900D-804A-2C51096E93FE}"/>
                </a:ext>
              </a:extLst>
            </p:cNvPr>
            <p:cNvCxnSpPr>
              <a:cxnSpLocks/>
              <a:stCxn id="109" idx="2"/>
              <a:endCxn id="108" idx="0"/>
            </p:cNvCxnSpPr>
            <p:nvPr/>
          </p:nvCxnSpPr>
          <p:spPr>
            <a:xfrm>
              <a:off x="2860040" y="1993382"/>
              <a:ext cx="0" cy="161364"/>
            </a:xfrm>
            <a:prstGeom prst="straightConnector1">
              <a:avLst/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4FDDF243-1C25-8D79-D181-ECDA5C3DC113}"/>
                </a:ext>
              </a:extLst>
            </p:cNvPr>
            <p:cNvCxnSpPr>
              <a:cxnSpLocks/>
              <a:stCxn id="108" idx="2"/>
              <a:endCxn id="110" idx="0"/>
            </p:cNvCxnSpPr>
            <p:nvPr/>
          </p:nvCxnSpPr>
          <p:spPr>
            <a:xfrm rot="5400000">
              <a:off x="1644447" y="2140374"/>
              <a:ext cx="559252" cy="1871935"/>
            </a:xfrm>
            <a:prstGeom prst="bentConnector3">
              <a:avLst>
                <a:gd name="adj1" fmla="val 28715"/>
              </a:avLst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D3C6BED-3654-F9C5-D968-3C86E4885D5B}"/>
                </a:ext>
              </a:extLst>
            </p:cNvPr>
            <p:cNvCxnSpPr>
              <a:cxnSpLocks/>
              <a:stCxn id="110" idx="2"/>
              <a:endCxn id="111" idx="0"/>
            </p:cNvCxnSpPr>
            <p:nvPr/>
          </p:nvCxnSpPr>
          <p:spPr>
            <a:xfrm>
              <a:off x="988105" y="3829014"/>
              <a:ext cx="2080" cy="290564"/>
            </a:xfrm>
            <a:prstGeom prst="straightConnector1">
              <a:avLst/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961F5D5A-38EB-0625-1BF0-296252EC9CC3}"/>
                </a:ext>
              </a:extLst>
            </p:cNvPr>
            <p:cNvSpPr/>
            <p:nvPr/>
          </p:nvSpPr>
          <p:spPr>
            <a:xfrm>
              <a:off x="282385" y="4893607"/>
              <a:ext cx="1411440" cy="473048"/>
            </a:xfrm>
            <a:prstGeom prst="roundRect">
              <a:avLst>
                <a:gd name="adj" fmla="val 0"/>
              </a:avLst>
            </a:prstGeom>
            <a:solidFill>
              <a:srgbClr val="AA0000"/>
            </a:solidFill>
            <a:ln w="19050">
              <a:solidFill>
                <a:srgbClr val="FF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rgbClr val="F5F5F5"/>
                  </a:solidFill>
                  <a:latin typeface="Arial"/>
                  <a:cs typeface="Arial"/>
                </a:rPr>
                <a:t>3D binary image box-counting</a:t>
              </a:r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A0A8D315-11C3-552F-7292-1DD70035CF99}"/>
                </a:ext>
              </a:extLst>
            </p:cNvPr>
            <p:cNvCxnSpPr>
              <a:cxnSpLocks/>
              <a:stCxn id="108" idx="2"/>
              <a:endCxn id="104" idx="0"/>
            </p:cNvCxnSpPr>
            <p:nvPr/>
          </p:nvCxnSpPr>
          <p:spPr>
            <a:xfrm rot="16200000" flipH="1">
              <a:off x="3134575" y="2522179"/>
              <a:ext cx="1322862" cy="1871933"/>
            </a:xfrm>
            <a:prstGeom prst="bentConnector3">
              <a:avLst>
                <a:gd name="adj1" fmla="val 11962"/>
              </a:avLst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75B83C4-CC8D-509E-3510-0EF424704BB0}"/>
                </a:ext>
              </a:extLst>
            </p:cNvPr>
            <p:cNvCxnSpPr>
              <a:cxnSpLocks/>
              <a:stCxn id="111" idx="2"/>
              <a:endCxn id="116" idx="0"/>
            </p:cNvCxnSpPr>
            <p:nvPr/>
          </p:nvCxnSpPr>
          <p:spPr>
            <a:xfrm flipH="1">
              <a:off x="988105" y="4592626"/>
              <a:ext cx="2080" cy="300981"/>
            </a:xfrm>
            <a:prstGeom prst="straightConnector1">
              <a:avLst/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C554043-7C0C-B2F1-07EA-A8AD3D6D0E71}"/>
                </a:ext>
              </a:extLst>
            </p:cNvPr>
            <p:cNvSpPr/>
            <p:nvPr/>
          </p:nvSpPr>
          <p:spPr>
            <a:xfrm>
              <a:off x="1836806" y="6596075"/>
              <a:ext cx="2051921" cy="471644"/>
            </a:xfrm>
            <a:prstGeom prst="ellipse">
              <a:avLst/>
            </a:prstGeom>
            <a:solidFill>
              <a:srgbClr val="BDBDBD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chemeClr val="bg1"/>
                  </a:solidFill>
                  <a:latin typeface="Arial"/>
                  <a:cs typeface="Arial"/>
                </a:rPr>
                <a:t>Compute box-counting dimension</a:t>
              </a:r>
            </a:p>
          </p:txBody>
        </p: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FEDB294E-D94F-D16F-A337-8F3E94F89108}"/>
                </a:ext>
              </a:extLst>
            </p:cNvPr>
            <p:cNvCxnSpPr>
              <a:cxnSpLocks/>
              <a:stCxn id="104" idx="2"/>
              <a:endCxn id="124" idx="0"/>
            </p:cNvCxnSpPr>
            <p:nvPr/>
          </p:nvCxnSpPr>
          <p:spPr>
            <a:xfrm rot="5400000">
              <a:off x="3110751" y="4341914"/>
              <a:ext cx="1370510" cy="1871934"/>
            </a:xfrm>
            <a:prstGeom prst="bentConnector3">
              <a:avLst>
                <a:gd name="adj1" fmla="val 80399"/>
              </a:avLst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0C9A6282-E56E-21D8-5FC4-471E0255EAC9}"/>
                </a:ext>
              </a:extLst>
            </p:cNvPr>
            <p:cNvCxnSpPr>
              <a:cxnSpLocks/>
              <a:stCxn id="116" idx="2"/>
              <a:endCxn id="124" idx="0"/>
            </p:cNvCxnSpPr>
            <p:nvPr/>
          </p:nvCxnSpPr>
          <p:spPr>
            <a:xfrm rot="16200000" flipH="1">
              <a:off x="1625832" y="4728928"/>
              <a:ext cx="596481" cy="1871934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FD5437B-571E-E002-E189-6C8A44814F30}"/>
                </a:ext>
              </a:extLst>
            </p:cNvPr>
            <p:cNvSpPr txBox="1"/>
            <p:nvPr/>
          </p:nvSpPr>
          <p:spPr>
            <a:xfrm>
              <a:off x="1477490" y="2759562"/>
              <a:ext cx="893163" cy="37712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42" b="1" dirty="0" err="1">
                  <a:solidFill>
                    <a:srgbClr val="FF5252"/>
                  </a:solidFill>
                  <a:latin typeface="Arial" charset="0"/>
                  <a:cs typeface="Arial" charset="0"/>
                </a:rPr>
                <a:t>Voxelised</a:t>
              </a:r>
              <a:r>
                <a:rPr lang="en-AU" sz="1042" b="1" dirty="0">
                  <a:solidFill>
                    <a:srgbClr val="FF5252"/>
                  </a:solidFill>
                  <a:latin typeface="Arial" charset="0"/>
                  <a:cs typeface="Arial" charset="0"/>
                </a:rPr>
                <a:t> Point Cloud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1AB5541-056B-9EDA-A362-98B5CDC82392}"/>
                </a:ext>
              </a:extLst>
            </p:cNvPr>
            <p:cNvSpPr txBox="1"/>
            <p:nvPr/>
          </p:nvSpPr>
          <p:spPr>
            <a:xfrm>
              <a:off x="3349426" y="2768144"/>
              <a:ext cx="1078605" cy="37712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42" b="1" dirty="0">
                  <a:solidFill>
                    <a:srgbClr val="B3E5FC"/>
                  </a:solidFill>
                  <a:latin typeface="Arial" charset="0"/>
                  <a:cs typeface="Arial" charset="0"/>
                </a:rPr>
                <a:t>Mathematically Exact Surface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930EDCF2-7B22-74EF-4046-59D7AEC6D115}"/>
                </a:ext>
              </a:extLst>
            </p:cNvPr>
            <p:cNvSpPr/>
            <p:nvPr/>
          </p:nvSpPr>
          <p:spPr>
            <a:xfrm>
              <a:off x="2154319" y="5963136"/>
              <a:ext cx="1411440" cy="473048"/>
            </a:xfrm>
            <a:prstGeom prst="roundRect">
              <a:avLst>
                <a:gd name="adj" fmla="val 0"/>
              </a:avLst>
            </a:prstGeom>
            <a:solidFill>
              <a:srgbClr val="BDBDBD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chemeClr val="bg1"/>
                  </a:solidFill>
                  <a:latin typeface="Arial"/>
                  <a:cs typeface="Arial"/>
                </a:rPr>
                <a:t>Fit linear regression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31C00D1-C6C2-5380-D7D3-F1FF5ABA513F}"/>
                </a:ext>
              </a:extLst>
            </p:cNvPr>
            <p:cNvCxnSpPr>
              <a:cxnSpLocks/>
              <a:stCxn id="124" idx="2"/>
              <a:endCxn id="119" idx="0"/>
            </p:cNvCxnSpPr>
            <p:nvPr/>
          </p:nvCxnSpPr>
          <p:spPr>
            <a:xfrm>
              <a:off x="2860039" y="6436184"/>
              <a:ext cx="2728" cy="159891"/>
            </a:xfrm>
            <a:prstGeom prst="straightConnector1">
              <a:avLst/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52E94AC-729B-4037-516A-14E39786BB54}"/>
                </a:ext>
              </a:extLst>
            </p:cNvPr>
            <p:cNvSpPr txBox="1"/>
            <p:nvPr/>
          </p:nvSpPr>
          <p:spPr>
            <a:xfrm>
              <a:off x="2413461" y="5569232"/>
              <a:ext cx="893163" cy="23071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42" b="1" dirty="0">
                  <a:solidFill>
                    <a:srgbClr val="BDBDBD"/>
                  </a:solidFill>
                  <a:latin typeface="Arial" charset="0"/>
                  <a:cs typeface="Arial" charset="0"/>
                </a:rPr>
                <a:t>Box counts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E9C2F73E-6738-2428-C187-C02870907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6003" y="3996626"/>
              <a:ext cx="592876" cy="711451"/>
            </a:xfrm>
            <a:prstGeom prst="rect">
              <a:avLst/>
            </a:prstGeom>
            <a:grpFill/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9EE5B2F7-BF1E-9AA1-6C2D-8A5A5330F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621" y="190027"/>
              <a:ext cx="592876" cy="690910"/>
            </a:xfrm>
            <a:prstGeom prst="rect">
              <a:avLst/>
            </a:prstGeom>
            <a:grpFill/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2A5D8521-197B-97D9-BADD-ECB9B8874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327" y="3249600"/>
              <a:ext cx="596751" cy="710087"/>
            </a:xfrm>
            <a:prstGeom prst="rect">
              <a:avLst/>
            </a:prstGeom>
            <a:grpFill/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D890B499-8FB6-4C14-813F-18F64350C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123" y="4023557"/>
              <a:ext cx="594956" cy="705542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1406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4478887-2D27-67A7-2AC7-282D0CA8244A}"/>
              </a:ext>
            </a:extLst>
          </p:cNvPr>
          <p:cNvGrpSpPr/>
          <p:nvPr/>
        </p:nvGrpSpPr>
        <p:grpSpPr>
          <a:xfrm>
            <a:off x="3349150" y="4329091"/>
            <a:ext cx="4337380" cy="788615"/>
            <a:chOff x="126232" y="5665261"/>
            <a:chExt cx="3960000" cy="720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BF3FA8-31CA-9B03-E943-28C6D37454E9}"/>
                </a:ext>
              </a:extLst>
            </p:cNvPr>
            <p:cNvSpPr/>
            <p:nvPr/>
          </p:nvSpPr>
          <p:spPr>
            <a:xfrm>
              <a:off x="126232" y="5665261"/>
              <a:ext cx="3960000" cy="720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4"/>
            </a:p>
          </p:txBody>
        </p:sp>
        <p:pic>
          <p:nvPicPr>
            <p:cNvPr id="24" name="Graphic 23" descr="Arrow Straight">
              <a:extLst>
                <a:ext uri="{FF2B5EF4-FFF2-40B4-BE49-F238E27FC236}">
                  <a16:creationId xmlns:a16="http://schemas.microsoft.com/office/drawing/2014/main" id="{DCE4D7AC-6FA7-45B3-1F19-918B2B6AE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7075" y="5836319"/>
              <a:ext cx="497713" cy="37787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F597FDF-CEC5-8FB6-4716-19A0C4500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8283" y="5719366"/>
              <a:ext cx="593361" cy="616009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A6085D0-8F46-7F0F-F0E7-2C8AEE81D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731" y="5715137"/>
              <a:ext cx="516867" cy="620239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1D181CC-2A52-5EAC-DE7C-8DC7CA16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337" y="5715136"/>
              <a:ext cx="521243" cy="620239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4FE4BE8-CFBE-5AAA-E8C3-3C2AA734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686" y="5715137"/>
              <a:ext cx="523023" cy="620239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Graphic 31" descr="Arrow Straight">
              <a:extLst>
                <a:ext uri="{FF2B5EF4-FFF2-40B4-BE49-F238E27FC236}">
                  <a16:creationId xmlns:a16="http://schemas.microsoft.com/office/drawing/2014/main" id="{450AF119-0CD1-0005-1C18-79A8633D5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3002331" y="5836319"/>
              <a:ext cx="497713" cy="377872"/>
            </a:xfrm>
            <a:prstGeom prst="rect">
              <a:avLst/>
            </a:prstGeom>
          </p:spPr>
        </p:pic>
        <p:pic>
          <p:nvPicPr>
            <p:cNvPr id="33" name="Graphic 32" descr="Arrow Straight">
              <a:extLst>
                <a:ext uri="{FF2B5EF4-FFF2-40B4-BE49-F238E27FC236}">
                  <a16:creationId xmlns:a16="http://schemas.microsoft.com/office/drawing/2014/main" id="{F87F1236-51B7-734F-5999-61FF0B316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6163" y="5836319"/>
              <a:ext cx="497713" cy="37787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28C575-BF44-91E4-A90C-D0F68A53260F}"/>
              </a:ext>
            </a:extLst>
          </p:cNvPr>
          <p:cNvGrpSpPr/>
          <p:nvPr/>
        </p:nvGrpSpPr>
        <p:grpSpPr>
          <a:xfrm>
            <a:off x="4417902" y="2158914"/>
            <a:ext cx="2168690" cy="1971537"/>
            <a:chOff x="63796" y="2269213"/>
            <a:chExt cx="1980000" cy="180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F7A4AD-325F-3CA6-1813-9D14242615D3}"/>
                </a:ext>
              </a:extLst>
            </p:cNvPr>
            <p:cNvSpPr/>
            <p:nvPr/>
          </p:nvSpPr>
          <p:spPr>
            <a:xfrm>
              <a:off x="63796" y="2269213"/>
              <a:ext cx="1980000" cy="1800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4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74655C5-61F4-F31C-9058-9BB9DEABF92E}"/>
                </a:ext>
              </a:extLst>
            </p:cNvPr>
            <p:cNvSpPr/>
            <p:nvPr/>
          </p:nvSpPr>
          <p:spPr>
            <a:xfrm>
              <a:off x="179093" y="2327400"/>
              <a:ext cx="784016" cy="759424"/>
            </a:xfrm>
            <a:prstGeom prst="ellipse">
              <a:avLst/>
            </a:prstGeom>
            <a:solidFill>
              <a:srgbClr val="BDBDBD"/>
            </a:solidFill>
            <a:ln w="12700">
              <a:solidFill>
                <a:srgbClr val="F5F5F5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4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591DB1-E334-3810-CD95-ED2DD9C9FAAA}"/>
                </a:ext>
              </a:extLst>
            </p:cNvPr>
            <p:cNvSpPr/>
            <p:nvPr/>
          </p:nvSpPr>
          <p:spPr>
            <a:xfrm>
              <a:off x="1134015" y="2322051"/>
              <a:ext cx="784017" cy="764773"/>
            </a:xfrm>
            <a:prstGeom prst="ellipse">
              <a:avLst/>
            </a:prstGeom>
            <a:solidFill>
              <a:srgbClr val="303F9F"/>
            </a:solidFill>
            <a:ln w="12700">
              <a:solidFill>
                <a:srgbClr val="B3E5FC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4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92C2AEC-FE4A-FDC4-175B-10CEEF666048}"/>
                </a:ext>
              </a:extLst>
            </p:cNvPr>
            <p:cNvSpPr/>
            <p:nvPr/>
          </p:nvSpPr>
          <p:spPr>
            <a:xfrm>
              <a:off x="179091" y="3247196"/>
              <a:ext cx="784017" cy="764773"/>
            </a:xfrm>
            <a:prstGeom prst="ellipse">
              <a:avLst/>
            </a:prstGeom>
            <a:solidFill>
              <a:srgbClr val="AA0000"/>
            </a:solidFill>
            <a:ln w="12700">
              <a:solidFill>
                <a:srgbClr val="FF5252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4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209F09-2B78-CB88-CB97-EB2CD456777D}"/>
                </a:ext>
              </a:extLst>
            </p:cNvPr>
            <p:cNvSpPr/>
            <p:nvPr/>
          </p:nvSpPr>
          <p:spPr>
            <a:xfrm>
              <a:off x="1134015" y="3257894"/>
              <a:ext cx="784017" cy="764773"/>
            </a:xfrm>
            <a:prstGeom prst="ellipse">
              <a:avLst/>
            </a:prstGeom>
            <a:solidFill>
              <a:srgbClr val="AA0000"/>
            </a:solidFill>
            <a:ln w="12700">
              <a:solidFill>
                <a:srgbClr val="FF5252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4"/>
            </a:p>
          </p:txBody>
        </p:sp>
        <p:sp>
          <p:nvSpPr>
            <p:cNvPr id="43" name="Graphic 35" descr="Arrow Straight">
              <a:extLst>
                <a:ext uri="{FF2B5EF4-FFF2-40B4-BE49-F238E27FC236}">
                  <a16:creationId xmlns:a16="http://schemas.microsoft.com/office/drawing/2014/main" id="{C50533A8-1EB0-5ACD-770E-23D32F699808}"/>
                </a:ext>
              </a:extLst>
            </p:cNvPr>
            <p:cNvSpPr/>
            <p:nvPr/>
          </p:nvSpPr>
          <p:spPr>
            <a:xfrm rot="10800000">
              <a:off x="839909" y="2362000"/>
              <a:ext cx="456251" cy="188936"/>
            </a:xfrm>
            <a:custGeom>
              <a:avLst/>
              <a:gdLst>
                <a:gd name="connsiteX0" fmla="*/ 124443 w 456251"/>
                <a:gd name="connsiteY0" fmla="*/ 47234 h 188936"/>
                <a:gd name="connsiteX1" fmla="*/ 124443 w 456251"/>
                <a:gd name="connsiteY1" fmla="*/ 0 h 188936"/>
                <a:gd name="connsiteX2" fmla="*/ 14 w 456251"/>
                <a:gd name="connsiteY2" fmla="*/ 94468 h 188936"/>
                <a:gd name="connsiteX3" fmla="*/ 124443 w 456251"/>
                <a:gd name="connsiteY3" fmla="*/ 188936 h 188936"/>
                <a:gd name="connsiteX4" fmla="*/ 124443 w 456251"/>
                <a:gd name="connsiteY4" fmla="*/ 141702 h 188936"/>
                <a:gd name="connsiteX5" fmla="*/ 456251 w 456251"/>
                <a:gd name="connsiteY5" fmla="*/ 94468 h 188936"/>
                <a:gd name="connsiteX6" fmla="*/ 124443 w 456251"/>
                <a:gd name="connsiteY6" fmla="*/ 47234 h 18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251" h="188936">
                  <a:moveTo>
                    <a:pt x="124443" y="47234"/>
                  </a:moveTo>
                  <a:lnTo>
                    <a:pt x="124443" y="0"/>
                  </a:lnTo>
                  <a:lnTo>
                    <a:pt x="14" y="94468"/>
                  </a:lnTo>
                  <a:cubicBezTo>
                    <a:pt x="-1541" y="94468"/>
                    <a:pt x="124443" y="188936"/>
                    <a:pt x="124443" y="188936"/>
                  </a:cubicBezTo>
                  <a:lnTo>
                    <a:pt x="124443" y="141702"/>
                  </a:lnTo>
                  <a:lnTo>
                    <a:pt x="456251" y="94468"/>
                  </a:lnTo>
                  <a:lnTo>
                    <a:pt x="124443" y="47234"/>
                  </a:lnTo>
                  <a:close/>
                </a:path>
              </a:pathLst>
            </a:custGeom>
            <a:solidFill>
              <a:schemeClr val="bg2"/>
            </a:solidFill>
            <a:ln w="19050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sz="894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60D2410-3C6E-4669-2559-FF9300F23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897" y="2396432"/>
              <a:ext cx="593361" cy="616009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C68C0E2-4598-D07C-47F0-4C8834C6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733" y="2396432"/>
              <a:ext cx="516867" cy="620239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5C71B0C-D929-C8F8-5259-679FE8135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11" y="3319462"/>
              <a:ext cx="521243" cy="620239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4257EB0-C69B-CB6C-357C-65FB797B3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733" y="3330160"/>
              <a:ext cx="523023" cy="620239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Graphic 35" descr="Arrow Straight">
              <a:extLst>
                <a:ext uri="{FF2B5EF4-FFF2-40B4-BE49-F238E27FC236}">
                  <a16:creationId xmlns:a16="http://schemas.microsoft.com/office/drawing/2014/main" id="{C65BACEF-3287-835D-FAB9-D6674D8DE6B2}"/>
                </a:ext>
              </a:extLst>
            </p:cNvPr>
            <p:cNvSpPr/>
            <p:nvPr/>
          </p:nvSpPr>
          <p:spPr>
            <a:xfrm rot="16200000">
              <a:off x="82303" y="3087995"/>
              <a:ext cx="456251" cy="188936"/>
            </a:xfrm>
            <a:custGeom>
              <a:avLst/>
              <a:gdLst>
                <a:gd name="connsiteX0" fmla="*/ 124443 w 456251"/>
                <a:gd name="connsiteY0" fmla="*/ 47234 h 188936"/>
                <a:gd name="connsiteX1" fmla="*/ 124443 w 456251"/>
                <a:gd name="connsiteY1" fmla="*/ 0 h 188936"/>
                <a:gd name="connsiteX2" fmla="*/ 14 w 456251"/>
                <a:gd name="connsiteY2" fmla="*/ 94468 h 188936"/>
                <a:gd name="connsiteX3" fmla="*/ 124443 w 456251"/>
                <a:gd name="connsiteY3" fmla="*/ 188936 h 188936"/>
                <a:gd name="connsiteX4" fmla="*/ 124443 w 456251"/>
                <a:gd name="connsiteY4" fmla="*/ 141702 h 188936"/>
                <a:gd name="connsiteX5" fmla="*/ 456251 w 456251"/>
                <a:gd name="connsiteY5" fmla="*/ 94468 h 188936"/>
                <a:gd name="connsiteX6" fmla="*/ 124443 w 456251"/>
                <a:gd name="connsiteY6" fmla="*/ 47234 h 18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251" h="188936">
                  <a:moveTo>
                    <a:pt x="124443" y="47234"/>
                  </a:moveTo>
                  <a:lnTo>
                    <a:pt x="124443" y="0"/>
                  </a:lnTo>
                  <a:lnTo>
                    <a:pt x="14" y="94468"/>
                  </a:lnTo>
                  <a:cubicBezTo>
                    <a:pt x="-1541" y="94468"/>
                    <a:pt x="124443" y="188936"/>
                    <a:pt x="124443" y="188936"/>
                  </a:cubicBezTo>
                  <a:lnTo>
                    <a:pt x="124443" y="141702"/>
                  </a:lnTo>
                  <a:lnTo>
                    <a:pt x="456251" y="94468"/>
                  </a:lnTo>
                  <a:lnTo>
                    <a:pt x="124443" y="47234"/>
                  </a:lnTo>
                  <a:close/>
                </a:path>
              </a:pathLst>
            </a:custGeom>
            <a:solidFill>
              <a:schemeClr val="bg2"/>
            </a:solidFill>
            <a:ln w="19050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sz="894"/>
            </a:p>
          </p:txBody>
        </p:sp>
        <p:sp>
          <p:nvSpPr>
            <p:cNvPr id="45" name="Graphic 35" descr="Arrow Straight">
              <a:extLst>
                <a:ext uri="{FF2B5EF4-FFF2-40B4-BE49-F238E27FC236}">
                  <a16:creationId xmlns:a16="http://schemas.microsoft.com/office/drawing/2014/main" id="{79CD9C41-DF9C-CB94-3D1A-1B56D5373A8C}"/>
                </a:ext>
              </a:extLst>
            </p:cNvPr>
            <p:cNvSpPr/>
            <p:nvPr/>
          </p:nvSpPr>
          <p:spPr>
            <a:xfrm rot="10800000">
              <a:off x="839908" y="3788554"/>
              <a:ext cx="456251" cy="188936"/>
            </a:xfrm>
            <a:custGeom>
              <a:avLst/>
              <a:gdLst>
                <a:gd name="connsiteX0" fmla="*/ 124443 w 456251"/>
                <a:gd name="connsiteY0" fmla="*/ 47234 h 188936"/>
                <a:gd name="connsiteX1" fmla="*/ 124443 w 456251"/>
                <a:gd name="connsiteY1" fmla="*/ 0 h 188936"/>
                <a:gd name="connsiteX2" fmla="*/ 14 w 456251"/>
                <a:gd name="connsiteY2" fmla="*/ 94468 h 188936"/>
                <a:gd name="connsiteX3" fmla="*/ 124443 w 456251"/>
                <a:gd name="connsiteY3" fmla="*/ 188936 h 188936"/>
                <a:gd name="connsiteX4" fmla="*/ 124443 w 456251"/>
                <a:gd name="connsiteY4" fmla="*/ 141702 h 188936"/>
                <a:gd name="connsiteX5" fmla="*/ 456251 w 456251"/>
                <a:gd name="connsiteY5" fmla="*/ 94468 h 188936"/>
                <a:gd name="connsiteX6" fmla="*/ 124443 w 456251"/>
                <a:gd name="connsiteY6" fmla="*/ 47234 h 18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251" h="188936">
                  <a:moveTo>
                    <a:pt x="124443" y="47234"/>
                  </a:moveTo>
                  <a:lnTo>
                    <a:pt x="124443" y="0"/>
                  </a:lnTo>
                  <a:lnTo>
                    <a:pt x="14" y="94468"/>
                  </a:lnTo>
                  <a:cubicBezTo>
                    <a:pt x="-1541" y="94468"/>
                    <a:pt x="124443" y="188936"/>
                    <a:pt x="124443" y="188936"/>
                  </a:cubicBezTo>
                  <a:lnTo>
                    <a:pt x="124443" y="141702"/>
                  </a:lnTo>
                  <a:lnTo>
                    <a:pt x="456251" y="94468"/>
                  </a:lnTo>
                  <a:lnTo>
                    <a:pt x="124443" y="47234"/>
                  </a:lnTo>
                  <a:close/>
                </a:path>
              </a:pathLst>
            </a:custGeom>
            <a:solidFill>
              <a:schemeClr val="bg2"/>
            </a:solidFill>
            <a:ln w="19050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sz="894"/>
            </a:p>
          </p:txBody>
        </p:sp>
      </p:grpSp>
    </p:spTree>
    <p:extLst>
      <p:ext uri="{BB962C8B-B14F-4D97-AF65-F5344CB8AC3E}">
        <p14:creationId xmlns:p14="http://schemas.microsoft.com/office/powerpoint/2010/main" val="2166675312"/>
      </p:ext>
    </p:extLst>
  </p:cSld>
  <p:clrMapOvr>
    <a:masterClrMapping/>
  </p:clrMapOvr>
</p:sld>
</file>

<file path=ppt/theme/theme1.xml><?xml version="1.0" encoding="utf-8"?>
<a:theme xmlns:a="http://schemas.openxmlformats.org/drawingml/2006/main" name="ANUPowerpointTemplate2010">
  <a:themeElements>
    <a:clrScheme name="ANUPowerpointTemplate2010 12">
      <a:dk1>
        <a:srgbClr val="2D2015"/>
      </a:dk1>
      <a:lt1>
        <a:srgbClr val="FFFFFF"/>
      </a:lt1>
      <a:dk2>
        <a:srgbClr val="523E26"/>
      </a:dk2>
      <a:lt2>
        <a:srgbClr val="DFC08D"/>
      </a:lt2>
      <a:accent1>
        <a:srgbClr val="8C7B70"/>
      </a:accent1>
      <a:accent2>
        <a:srgbClr val="8F5F2F"/>
      </a:accent2>
      <a:accent3>
        <a:srgbClr val="B3AFAC"/>
      </a:accent3>
      <a:accent4>
        <a:srgbClr val="DADADA"/>
      </a:accent4>
      <a:accent5>
        <a:srgbClr val="C5BFBB"/>
      </a:accent5>
      <a:accent6>
        <a:srgbClr val="81552A"/>
      </a:accent6>
      <a:hlink>
        <a:srgbClr val="CCB400"/>
      </a:hlink>
      <a:folHlink>
        <a:srgbClr val="8C9EA0"/>
      </a:folHlink>
    </a:clrScheme>
    <a:fontScheme name="ANUPowerpointTemplate20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136</Words>
  <Application>Microsoft Office PowerPoint</Application>
  <PresentationFormat>Custom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ANUPowerpointTemplate2010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Ting</dc:creator>
  <cp:lastModifiedBy>Jonathan Ting</cp:lastModifiedBy>
  <cp:revision>63</cp:revision>
  <dcterms:created xsi:type="dcterms:W3CDTF">2022-05-05T03:50:53Z</dcterms:created>
  <dcterms:modified xsi:type="dcterms:W3CDTF">2024-03-22T21:35:01Z</dcterms:modified>
</cp:coreProperties>
</file>