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2FF"/>
    <a:srgbClr val="7D2AFF"/>
    <a:srgbClr val="43FFBB"/>
    <a:srgbClr val="45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F39BF1-88FF-0447-B677-4066108D3D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F07880-309E-BC4F-95C5-595D350DB5C1}" type="datetimeFigureOut">
              <a:rPr lang="en-US" smtClean="0"/>
              <a:t>8/12/14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T-Design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T-Design is a site which user can create patterns for T-shirt</a:t>
            </a:r>
          </a:p>
          <a:p>
            <a:r>
              <a:rPr lang="en-US" dirty="0"/>
              <a:t> </a:t>
            </a:r>
            <a:r>
              <a:rPr lang="en-US" dirty="0" smtClean="0"/>
              <a:t>Also has many t-shirt you may purchase .</a:t>
            </a:r>
          </a:p>
          <a:p>
            <a:r>
              <a:rPr lang="en-US" dirty="0"/>
              <a:t> </a:t>
            </a:r>
            <a:r>
              <a:rPr lang="en-US" dirty="0" smtClean="0"/>
              <a:t>The company will also purchase any Design that users have created</a:t>
            </a:r>
          </a:p>
          <a:p>
            <a:r>
              <a:rPr lang="en-US" dirty="0"/>
              <a:t> </a:t>
            </a:r>
            <a:r>
              <a:rPr lang="en-US" dirty="0" smtClean="0"/>
              <a:t>The target audience is ages from 18-30+</a:t>
            </a:r>
          </a:p>
          <a:p>
            <a:r>
              <a:rPr lang="en-US" dirty="0" smtClean="0"/>
              <a:t>This is the target audience because the company only has a site no stores.</a:t>
            </a:r>
          </a:p>
          <a:p>
            <a:r>
              <a:rPr lang="en-US" dirty="0" smtClean="0"/>
              <a:t>Also to bring artist in together to create unique types of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593FF"/>
                </a:solidFill>
              </a:rPr>
              <a:t> 1) Navy Blue </a:t>
            </a:r>
          </a:p>
          <a:p>
            <a:r>
              <a:rPr lang="en-US" dirty="0" smtClean="0">
                <a:solidFill>
                  <a:srgbClr val="43FFBB"/>
                </a:solidFill>
              </a:rPr>
              <a:t>2)Light Green</a:t>
            </a:r>
          </a:p>
          <a:p>
            <a:r>
              <a:rPr lang="en-US" dirty="0" smtClean="0">
                <a:solidFill>
                  <a:srgbClr val="7D2AFF"/>
                </a:solidFill>
              </a:rPr>
              <a:t>3)Light Purple</a:t>
            </a:r>
          </a:p>
          <a:p>
            <a:r>
              <a:rPr lang="en-US" dirty="0" smtClean="0">
                <a:solidFill>
                  <a:srgbClr val="2C52FF"/>
                </a:solidFill>
              </a:rPr>
              <a:t>4)Dark Blue</a:t>
            </a:r>
          </a:p>
          <a:p>
            <a:endParaRPr lang="en-US" dirty="0">
              <a:solidFill>
                <a:srgbClr val="2C52FF"/>
              </a:solidFill>
            </a:endParaRPr>
          </a:p>
          <a:p>
            <a:endParaRPr lang="en-US" dirty="0" smtClean="0">
              <a:solidFill>
                <a:srgbClr val="2C52FF"/>
              </a:solidFill>
            </a:endParaRPr>
          </a:p>
          <a:p>
            <a:endParaRPr lang="en-US" dirty="0">
              <a:solidFill>
                <a:srgbClr val="2C5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1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1)Pacifico</a:t>
            </a:r>
          </a:p>
          <a:p>
            <a:r>
              <a:rPr lang="en-US" dirty="0" smtClean="0"/>
              <a:t>2)Handlee</a:t>
            </a:r>
          </a:p>
          <a:p>
            <a:r>
              <a:rPr lang="en-US" dirty="0" smtClean="0"/>
              <a:t>3)Yellowtail</a:t>
            </a:r>
          </a:p>
          <a:p>
            <a:r>
              <a:rPr lang="en-US" dirty="0" smtClean="0"/>
              <a:t>4)Norican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1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Page</a:t>
            </a:r>
            <a:endParaRPr lang="en-US" dirty="0"/>
          </a:p>
        </p:txBody>
      </p:sp>
      <p:pic>
        <p:nvPicPr>
          <p:cNvPr id="18" name="Content Placeholder 17" descr="Cov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18500"/>
          <a:stretch>
            <a:fillRect/>
          </a:stretch>
        </p:blipFill>
        <p:spPr>
          <a:xfrm>
            <a:off x="457200" y="2234068"/>
            <a:ext cx="7620000" cy="4166732"/>
          </a:xfrm>
        </p:spPr>
      </p:pic>
    </p:spTree>
    <p:extLst>
      <p:ext uri="{BB962C8B-B14F-4D97-AF65-F5344CB8AC3E}">
        <p14:creationId xmlns:p14="http://schemas.microsoft.com/office/powerpoint/2010/main" val="20814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4" name="Content Placeholder 3" descr="log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18500"/>
          <a:stretch>
            <a:fillRect/>
          </a:stretch>
        </p:blipFill>
        <p:spPr>
          <a:xfrm>
            <a:off x="457200" y="160020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544590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48</TotalTime>
  <Words>114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T-Design</vt:lpstr>
      <vt:lpstr>  Description </vt:lpstr>
      <vt:lpstr>Color Scheme</vt:lpstr>
      <vt:lpstr>Fonts</vt:lpstr>
      <vt:lpstr>Cover Page</vt:lpstr>
      <vt:lpstr>Logo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T-Design</dc:title>
  <dc:creator>jonathan ortiz</dc:creator>
  <cp:lastModifiedBy>jonathan ortiz</cp:lastModifiedBy>
  <cp:revision>4</cp:revision>
  <dcterms:created xsi:type="dcterms:W3CDTF">2014-08-13T05:04:45Z</dcterms:created>
  <dcterms:modified xsi:type="dcterms:W3CDTF">2014-08-13T05:53:23Z</dcterms:modified>
</cp:coreProperties>
</file>