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4" r:id="rId4"/>
  </p:sldMasterIdLst>
  <p:notesMasterIdLst>
    <p:notesMasterId r:id="rId23"/>
  </p:notesMasterIdLst>
  <p:handoutMasterIdLst>
    <p:handoutMasterId r:id="rId24"/>
  </p:handoutMasterIdLst>
  <p:sldIdLst>
    <p:sldId id="355" r:id="rId5"/>
    <p:sldId id="372" r:id="rId6"/>
    <p:sldId id="384" r:id="rId7"/>
    <p:sldId id="367" r:id="rId8"/>
    <p:sldId id="378" r:id="rId9"/>
    <p:sldId id="369" r:id="rId10"/>
    <p:sldId id="379" r:id="rId11"/>
    <p:sldId id="380" r:id="rId12"/>
    <p:sldId id="381" r:id="rId13"/>
    <p:sldId id="383" r:id="rId14"/>
    <p:sldId id="382" r:id="rId15"/>
    <p:sldId id="385" r:id="rId16"/>
    <p:sldId id="386" r:id="rId17"/>
    <p:sldId id="387" r:id="rId18"/>
    <p:sldId id="388" r:id="rId19"/>
    <p:sldId id="341" r:id="rId20"/>
    <p:sldId id="374" r:id="rId21"/>
    <p:sldId id="3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5026" autoAdjust="0"/>
  </p:normalViewPr>
  <p:slideViewPr>
    <p:cSldViewPr snapToGrid="0">
      <p:cViewPr varScale="1">
        <p:scale>
          <a:sx n="85" d="100"/>
          <a:sy n="85" d="100"/>
        </p:scale>
        <p:origin x="590"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A98339-849B-4A1B-94AD-C4117A0FF4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50D5E0A-DBC5-4154-AAB7-1A6EB3DE09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0A84D-7040-4B66-A8F2-FF3252F0E77C}" type="datetimeFigureOut">
              <a:rPr lang="en-US" smtClean="0"/>
              <a:t>4/5/2022</a:t>
            </a:fld>
            <a:endParaRPr lang="en-US" dirty="0"/>
          </a:p>
        </p:txBody>
      </p:sp>
      <p:sp>
        <p:nvSpPr>
          <p:cNvPr id="4" name="Footer Placeholder 3">
            <a:extLst>
              <a:ext uri="{FF2B5EF4-FFF2-40B4-BE49-F238E27FC236}">
                <a16:creationId xmlns:a16="http://schemas.microsoft.com/office/drawing/2014/main" id="{7E10B103-107D-44C7-86CE-09C471DEAD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0E0EF81-D30D-4180-8B94-1BE4961093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51B87B-3F29-42F3-B07C-6AC1131073FA}" type="slidenum">
              <a:rPr lang="en-US" smtClean="0"/>
              <a:t>‹#›</a:t>
            </a:fld>
            <a:endParaRPr lang="en-US" dirty="0"/>
          </a:p>
        </p:txBody>
      </p:sp>
    </p:spTree>
    <p:extLst>
      <p:ext uri="{BB962C8B-B14F-4D97-AF65-F5344CB8AC3E}">
        <p14:creationId xmlns:p14="http://schemas.microsoft.com/office/powerpoint/2010/main" val="610513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52D08-8B84-4A6F-9F01-611184AC5843}" type="datetimeFigureOut">
              <a:rPr lang="en-US" smtClean="0"/>
              <a:t>4/5/2022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C84E0-A62F-42E1-8B0C-7D28DFB4787A}" type="slidenum">
              <a:rPr lang="en-US" smtClean="0"/>
              <a:t>‹#›</a:t>
            </a:fld>
            <a:endParaRPr lang="en-US" dirty="0"/>
          </a:p>
        </p:txBody>
      </p:sp>
    </p:spTree>
    <p:extLst>
      <p:ext uri="{BB962C8B-B14F-4D97-AF65-F5344CB8AC3E}">
        <p14:creationId xmlns:p14="http://schemas.microsoft.com/office/powerpoint/2010/main" val="2855175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a:t>
            </a:fld>
            <a:endParaRPr lang="en-US" dirty="0"/>
          </a:p>
        </p:txBody>
      </p:sp>
    </p:spTree>
    <p:extLst>
      <p:ext uri="{BB962C8B-B14F-4D97-AF65-F5344CB8AC3E}">
        <p14:creationId xmlns:p14="http://schemas.microsoft.com/office/powerpoint/2010/main" val="1368113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10</a:t>
            </a:fld>
            <a:endParaRPr lang="en-US" dirty="0"/>
          </a:p>
        </p:txBody>
      </p:sp>
    </p:spTree>
    <p:extLst>
      <p:ext uri="{BB962C8B-B14F-4D97-AF65-F5344CB8AC3E}">
        <p14:creationId xmlns:p14="http://schemas.microsoft.com/office/powerpoint/2010/main" val="6018996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11</a:t>
            </a:fld>
            <a:endParaRPr lang="en-US" dirty="0"/>
          </a:p>
        </p:txBody>
      </p:sp>
    </p:spTree>
    <p:extLst>
      <p:ext uri="{BB962C8B-B14F-4D97-AF65-F5344CB8AC3E}">
        <p14:creationId xmlns:p14="http://schemas.microsoft.com/office/powerpoint/2010/main" val="1517008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12</a:t>
            </a:fld>
            <a:endParaRPr lang="en-US" dirty="0"/>
          </a:p>
        </p:txBody>
      </p:sp>
    </p:spTree>
    <p:extLst>
      <p:ext uri="{BB962C8B-B14F-4D97-AF65-F5344CB8AC3E}">
        <p14:creationId xmlns:p14="http://schemas.microsoft.com/office/powerpoint/2010/main" val="1850503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13</a:t>
            </a:fld>
            <a:endParaRPr lang="en-US" dirty="0"/>
          </a:p>
        </p:txBody>
      </p:sp>
    </p:spTree>
    <p:extLst>
      <p:ext uri="{BB962C8B-B14F-4D97-AF65-F5344CB8AC3E}">
        <p14:creationId xmlns:p14="http://schemas.microsoft.com/office/powerpoint/2010/main" val="3713804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14</a:t>
            </a:fld>
            <a:endParaRPr lang="en-US" dirty="0"/>
          </a:p>
        </p:txBody>
      </p:sp>
    </p:spTree>
    <p:extLst>
      <p:ext uri="{BB962C8B-B14F-4D97-AF65-F5344CB8AC3E}">
        <p14:creationId xmlns:p14="http://schemas.microsoft.com/office/powerpoint/2010/main" val="283012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15</a:t>
            </a:fld>
            <a:endParaRPr lang="en-US" dirty="0"/>
          </a:p>
        </p:txBody>
      </p:sp>
    </p:spTree>
    <p:extLst>
      <p:ext uri="{BB962C8B-B14F-4D97-AF65-F5344CB8AC3E}">
        <p14:creationId xmlns:p14="http://schemas.microsoft.com/office/powerpoint/2010/main" val="3766000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16</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17</a:t>
            </a:fld>
            <a:endParaRPr lang="en-US" dirty="0"/>
          </a:p>
        </p:txBody>
      </p:sp>
    </p:spTree>
    <p:extLst>
      <p:ext uri="{BB962C8B-B14F-4D97-AF65-F5344CB8AC3E}">
        <p14:creationId xmlns:p14="http://schemas.microsoft.com/office/powerpoint/2010/main" val="2581206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18</a:t>
            </a:fld>
            <a:endParaRPr lang="en-US" dirty="0"/>
          </a:p>
        </p:txBody>
      </p:sp>
    </p:spTree>
    <p:extLst>
      <p:ext uri="{BB962C8B-B14F-4D97-AF65-F5344CB8AC3E}">
        <p14:creationId xmlns:p14="http://schemas.microsoft.com/office/powerpoint/2010/main" val="188017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2</a:t>
            </a:fld>
            <a:endParaRPr lang="en-US" dirty="0"/>
          </a:p>
        </p:txBody>
      </p:sp>
    </p:spTree>
    <p:extLst>
      <p:ext uri="{BB962C8B-B14F-4D97-AF65-F5344CB8AC3E}">
        <p14:creationId xmlns:p14="http://schemas.microsoft.com/office/powerpoint/2010/main" val="1664122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3</a:t>
            </a:fld>
            <a:endParaRPr lang="en-US" dirty="0"/>
          </a:p>
        </p:txBody>
      </p:sp>
    </p:spTree>
    <p:extLst>
      <p:ext uri="{BB962C8B-B14F-4D97-AF65-F5344CB8AC3E}">
        <p14:creationId xmlns:p14="http://schemas.microsoft.com/office/powerpoint/2010/main" val="1096317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4</a:t>
            </a:fld>
            <a:endParaRPr lang="en-US" dirty="0"/>
          </a:p>
        </p:txBody>
      </p:sp>
    </p:spTree>
    <p:extLst>
      <p:ext uri="{BB962C8B-B14F-4D97-AF65-F5344CB8AC3E}">
        <p14:creationId xmlns:p14="http://schemas.microsoft.com/office/powerpoint/2010/main" val="3470242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5</a:t>
            </a:fld>
            <a:endParaRPr lang="en-US" dirty="0"/>
          </a:p>
        </p:txBody>
      </p:sp>
    </p:spTree>
    <p:extLst>
      <p:ext uri="{BB962C8B-B14F-4D97-AF65-F5344CB8AC3E}">
        <p14:creationId xmlns:p14="http://schemas.microsoft.com/office/powerpoint/2010/main" val="250112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6</a:t>
            </a:fld>
            <a:endParaRPr lang="en-US" dirty="0"/>
          </a:p>
        </p:txBody>
      </p:sp>
    </p:spTree>
    <p:extLst>
      <p:ext uri="{BB962C8B-B14F-4D97-AF65-F5344CB8AC3E}">
        <p14:creationId xmlns:p14="http://schemas.microsoft.com/office/powerpoint/2010/main" val="977106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7</a:t>
            </a:fld>
            <a:endParaRPr lang="en-US" dirty="0"/>
          </a:p>
        </p:txBody>
      </p:sp>
    </p:spTree>
    <p:extLst>
      <p:ext uri="{BB962C8B-B14F-4D97-AF65-F5344CB8AC3E}">
        <p14:creationId xmlns:p14="http://schemas.microsoft.com/office/powerpoint/2010/main" val="3056982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8</a:t>
            </a:fld>
            <a:endParaRPr lang="en-US" dirty="0"/>
          </a:p>
        </p:txBody>
      </p:sp>
    </p:spTree>
    <p:extLst>
      <p:ext uri="{BB962C8B-B14F-4D97-AF65-F5344CB8AC3E}">
        <p14:creationId xmlns:p14="http://schemas.microsoft.com/office/powerpoint/2010/main" val="239225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1624F0E-DEC4-4055-BBC2-60E713F4A980}" type="slidenum">
              <a:rPr lang="en-US" smtClean="0"/>
              <a:t>9</a:t>
            </a:fld>
            <a:endParaRPr lang="en-US" dirty="0"/>
          </a:p>
        </p:txBody>
      </p:sp>
    </p:spTree>
    <p:extLst>
      <p:ext uri="{BB962C8B-B14F-4D97-AF65-F5344CB8AC3E}">
        <p14:creationId xmlns:p14="http://schemas.microsoft.com/office/powerpoint/2010/main" val="1493946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5"/>
        </a:solidFill>
        <a:effectLst/>
      </p:bgPr>
    </p:bg>
    <p:spTree>
      <p:nvGrpSpPr>
        <p:cNvPr id="1" name=""/>
        <p:cNvGrpSpPr/>
        <p:nvPr/>
      </p:nvGrpSpPr>
      <p:grpSpPr>
        <a:xfrm>
          <a:off x="0" y="0"/>
          <a:ext cx="0" cy="0"/>
          <a:chOff x="0" y="0"/>
          <a:chExt cx="0" cy="0"/>
        </a:xfrm>
      </p:grpSpPr>
      <p:sp>
        <p:nvSpPr>
          <p:cNvPr id="23" name="Graphic 10">
            <a:extLst>
              <a:ext uri="{FF2B5EF4-FFF2-40B4-BE49-F238E27FC236}">
                <a16:creationId xmlns:a16="http://schemas.microsoft.com/office/drawing/2014/main" id="{750609E5-CE3B-4880-AF1C-03AAE8F98B27}"/>
              </a:ext>
              <a:ext uri="{C183D7F6-B498-43B3-948B-1728B52AA6E4}">
                <adec:decorative xmlns:adec="http://schemas.microsoft.com/office/drawing/2017/decorative" val="1"/>
              </a:ext>
            </a:extLst>
          </p:cNvPr>
          <p:cNvSpPr/>
          <p:nvPr/>
        </p:nvSpPr>
        <p:spPr>
          <a:xfrm rot="2700000">
            <a:off x="175989" y="443117"/>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4" name="Graphic 10">
            <a:extLst>
              <a:ext uri="{FF2B5EF4-FFF2-40B4-BE49-F238E27FC236}">
                <a16:creationId xmlns:a16="http://schemas.microsoft.com/office/drawing/2014/main" id="{30A1EBAD-5F9E-43E3-852F-53FD94BE234C}"/>
              </a:ext>
              <a:ext uri="{C183D7F6-B498-43B3-948B-1728B52AA6E4}">
                <adec:decorative xmlns:adec="http://schemas.microsoft.com/office/drawing/2017/decorative" val="1"/>
              </a:ext>
            </a:extLst>
          </p:cNvPr>
          <p:cNvSpPr/>
          <p:nvPr/>
        </p:nvSpPr>
        <p:spPr>
          <a:xfrm rot="2700000">
            <a:off x="3678849" y="710118"/>
            <a:ext cx="485348" cy="48534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26" name="Oval 25">
            <a:extLst>
              <a:ext uri="{FF2B5EF4-FFF2-40B4-BE49-F238E27FC236}">
                <a16:creationId xmlns:a16="http://schemas.microsoft.com/office/drawing/2014/main" id="{B12F733F-6A95-4365-941D-3C310EC06055}"/>
              </a:ext>
              <a:ext uri="{C183D7F6-B498-43B3-948B-1728B52AA6E4}">
                <adec:decorative xmlns:adec="http://schemas.microsoft.com/office/drawing/2017/decorative" val="1"/>
              </a:ext>
            </a:extLst>
          </p:cNvPr>
          <p:cNvSpPr/>
          <p:nvPr/>
        </p:nvSpPr>
        <p:spPr>
          <a:xfrm rot="10800000">
            <a:off x="1949364" y="328201"/>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34" name="Title 1">
            <a:extLst>
              <a:ext uri="{FF2B5EF4-FFF2-40B4-BE49-F238E27FC236}">
                <a16:creationId xmlns:a16="http://schemas.microsoft.com/office/drawing/2014/main" id="{1F2624E7-C182-4BF3-A1CE-10E080235268}"/>
              </a:ext>
            </a:extLst>
          </p:cNvPr>
          <p:cNvSpPr>
            <a:spLocks noGrp="1"/>
          </p:cNvSpPr>
          <p:nvPr>
            <p:ph type="ctrTitle"/>
          </p:nvPr>
        </p:nvSpPr>
        <p:spPr>
          <a:xfrm>
            <a:off x="485634" y="575423"/>
            <a:ext cx="5435027" cy="3234577"/>
          </a:xfrm>
        </p:spPr>
        <p:txBody>
          <a:bodyPr anchor="b">
            <a:normAutofit/>
          </a:bodyPr>
          <a:lstStyle>
            <a:lvl1pPr>
              <a:defRPr sz="5400">
                <a:solidFill>
                  <a:schemeClr val="bg1"/>
                </a:solidFill>
              </a:defRPr>
            </a:lvl1pPr>
          </a:lstStyle>
          <a:p>
            <a:pPr algn="l"/>
            <a:r>
              <a:rPr lang="en-US" sz="5400">
                <a:solidFill>
                  <a:srgbClr val="FFFFFF"/>
                </a:solidFill>
              </a:rPr>
              <a:t>Click to edit Master title style</a:t>
            </a:r>
            <a:endParaRPr lang="en-US" sz="5400" dirty="0">
              <a:solidFill>
                <a:srgbClr val="FFFFFF"/>
              </a:solidFill>
            </a:endParaRPr>
          </a:p>
        </p:txBody>
      </p:sp>
      <p:sp>
        <p:nvSpPr>
          <p:cNvPr id="29" name="Subtitle 2">
            <a:extLst>
              <a:ext uri="{FF2B5EF4-FFF2-40B4-BE49-F238E27FC236}">
                <a16:creationId xmlns:a16="http://schemas.microsoft.com/office/drawing/2014/main" id="{2E173997-1548-44F7-B0A4-108B77F0B820}"/>
              </a:ext>
            </a:extLst>
          </p:cNvPr>
          <p:cNvSpPr>
            <a:spLocks noGrp="1"/>
          </p:cNvSpPr>
          <p:nvPr>
            <p:ph type="subTitle" idx="1"/>
          </p:nvPr>
        </p:nvSpPr>
        <p:spPr>
          <a:xfrm>
            <a:off x="485636" y="4004423"/>
            <a:ext cx="5435026" cy="2278154"/>
          </a:xfrm>
        </p:spPr>
        <p:txBody>
          <a:bodyPr anchor="t">
            <a:normAutofit/>
          </a:bodyPr>
          <a:lstStyle>
            <a:lvl1pPr marL="0" indent="0">
              <a:buNone/>
              <a:defRPr sz="2400">
                <a:solidFill>
                  <a:schemeClr val="bg1"/>
                </a:solidFill>
              </a:defRPr>
            </a:lvl1pPr>
          </a:lstStyle>
          <a:p>
            <a:pPr algn="l"/>
            <a:r>
              <a:rPr lang="en-US">
                <a:solidFill>
                  <a:srgbClr val="FFFFFF"/>
                </a:solidFill>
              </a:rPr>
              <a:t>Click to edit Master subtitle style</a:t>
            </a:r>
            <a:endParaRPr lang="en-US" dirty="0">
              <a:solidFill>
                <a:srgbClr val="FFFFFF"/>
              </a:solidFill>
            </a:endParaRPr>
          </a:p>
        </p:txBody>
      </p:sp>
      <p:sp>
        <p:nvSpPr>
          <p:cNvPr id="37" name="Picture Placeholder 34">
            <a:extLst>
              <a:ext uri="{FF2B5EF4-FFF2-40B4-BE49-F238E27FC236}">
                <a16:creationId xmlns:a16="http://schemas.microsoft.com/office/drawing/2014/main" id="{A37CD930-076A-4257-8800-922EDF1A0576}"/>
              </a:ext>
            </a:extLst>
          </p:cNvPr>
          <p:cNvSpPr>
            <a:spLocks noGrp="1"/>
          </p:cNvSpPr>
          <p:nvPr>
            <p:ph type="pic" sz="quarter" idx="13" hasCustomPrompt="1"/>
          </p:nvPr>
        </p:nvSpPr>
        <p:spPr>
          <a:xfrm>
            <a:off x="6197600" y="574675"/>
            <a:ext cx="5445125" cy="5749925"/>
          </a:xfrm>
        </p:spPr>
        <p:txBody>
          <a:bodyPr>
            <a:normAutofit/>
          </a:bodyPr>
          <a:lstStyle>
            <a:lvl1pPr marL="0" indent="0" algn="ctr">
              <a:buNone/>
              <a:defRPr sz="2000">
                <a:solidFill>
                  <a:schemeClr val="bg1"/>
                </a:solidFill>
              </a:defRPr>
            </a:lvl1pPr>
          </a:lstStyle>
          <a:p>
            <a:r>
              <a:rPr lang="en-US" dirty="0"/>
              <a:t>Insert photo here</a:t>
            </a:r>
          </a:p>
        </p:txBody>
      </p:sp>
      <p:sp>
        <p:nvSpPr>
          <p:cNvPr id="31" name="Date Placeholder 4">
            <a:extLst>
              <a:ext uri="{FF2B5EF4-FFF2-40B4-BE49-F238E27FC236}">
                <a16:creationId xmlns:a16="http://schemas.microsoft.com/office/drawing/2014/main" id="{B17F4254-E7F3-482D-83B2-F40E678DC31A}"/>
              </a:ext>
            </a:extLst>
          </p:cNvPr>
          <p:cNvSpPr>
            <a:spLocks noGrp="1"/>
          </p:cNvSpPr>
          <p:nvPr>
            <p:ph type="dt" sz="half" idx="10"/>
          </p:nvPr>
        </p:nvSpPr>
        <p:spPr>
          <a:xfrm>
            <a:off x="838200" y="6400800"/>
            <a:ext cx="2743200" cy="365125"/>
          </a:xfrm>
        </p:spPr>
        <p:txBody>
          <a:bodyPr/>
          <a:lstStyle/>
          <a:p>
            <a:r>
              <a:rPr lang="en-US">
                <a:solidFill>
                  <a:srgbClr val="FFFFFF"/>
                </a:solidFill>
              </a:rPr>
              <a:t>2/2/20XX</a:t>
            </a:r>
            <a:endParaRPr lang="en-US" dirty="0">
              <a:solidFill>
                <a:srgbClr val="FFFFFF"/>
              </a:solidFill>
            </a:endParaRPr>
          </a:p>
        </p:txBody>
      </p:sp>
      <p:sp>
        <p:nvSpPr>
          <p:cNvPr id="32" name="Footer Placeholder 5">
            <a:extLst>
              <a:ext uri="{FF2B5EF4-FFF2-40B4-BE49-F238E27FC236}">
                <a16:creationId xmlns:a16="http://schemas.microsoft.com/office/drawing/2014/main" id="{69A3213B-8554-4293-925C-3977950B2FC8}"/>
              </a:ext>
            </a:extLst>
          </p:cNvPr>
          <p:cNvSpPr>
            <a:spLocks noGrp="1"/>
          </p:cNvSpPr>
          <p:nvPr>
            <p:ph type="ftr" sz="quarter" idx="11"/>
          </p:nvPr>
        </p:nvSpPr>
        <p:spPr>
          <a:xfrm>
            <a:off x="4038600" y="6400800"/>
            <a:ext cx="4114800" cy="365125"/>
          </a:xfrm>
        </p:spPr>
        <p:txBody>
          <a:bodyPr/>
          <a:lstStyle/>
          <a:p>
            <a:r>
              <a:rPr lang="en-US" dirty="0">
                <a:solidFill>
                  <a:srgbClr val="FFFFFF"/>
                </a:solidFill>
              </a:rPr>
              <a:t>PRESENTATION TITLE</a:t>
            </a:r>
          </a:p>
        </p:txBody>
      </p:sp>
      <p:sp>
        <p:nvSpPr>
          <p:cNvPr id="33" name="Slide Number Placeholder 6">
            <a:extLst>
              <a:ext uri="{FF2B5EF4-FFF2-40B4-BE49-F238E27FC236}">
                <a16:creationId xmlns:a16="http://schemas.microsoft.com/office/drawing/2014/main" id="{E6081EFA-FDDB-48B1-8F8F-506DAA8FB2BE}"/>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rPr>
              <a:pPr/>
              <a:t>‹#›</a:t>
            </a:fld>
            <a:endParaRPr lang="en-US" dirty="0">
              <a:solidFill>
                <a:srgbClr val="FFFFFF"/>
              </a:solidFill>
            </a:endParaRPr>
          </a:p>
        </p:txBody>
      </p:sp>
      <p:sp>
        <p:nvSpPr>
          <p:cNvPr id="39" name="Oval 38">
            <a:extLst>
              <a:ext uri="{FF2B5EF4-FFF2-40B4-BE49-F238E27FC236}">
                <a16:creationId xmlns:a16="http://schemas.microsoft.com/office/drawing/2014/main" id="{7A5EAFD9-C10D-423D-877A-A7E344B82A86}"/>
              </a:ext>
              <a:ext uri="{C183D7F6-B498-43B3-948B-1728B52AA6E4}">
                <adec:decorative xmlns:adec="http://schemas.microsoft.com/office/drawing/2017/decorative" val="1"/>
              </a:ext>
            </a:extLst>
          </p:cNvPr>
          <p:cNvSpPr/>
          <p:nvPr userDrawn="1"/>
        </p:nvSpPr>
        <p:spPr>
          <a:xfrm rot="10800000">
            <a:off x="11725987" y="6085893"/>
            <a:ext cx="261660" cy="26166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
        <p:nvSpPr>
          <p:cNvPr id="41" name="Oval 40">
            <a:extLst>
              <a:ext uri="{FF2B5EF4-FFF2-40B4-BE49-F238E27FC236}">
                <a16:creationId xmlns:a16="http://schemas.microsoft.com/office/drawing/2014/main" id="{552E34FD-F45A-4FC4-A537-1CD327317B7F}"/>
              </a:ext>
              <a:ext uri="{C183D7F6-B498-43B3-948B-1728B52AA6E4}">
                <adec:decorative xmlns:adec="http://schemas.microsoft.com/office/drawing/2017/decorative" val="1"/>
              </a:ext>
            </a:extLst>
          </p:cNvPr>
          <p:cNvSpPr/>
          <p:nvPr userDrawn="1"/>
        </p:nvSpPr>
        <p:spPr>
          <a:xfrm rot="10800000">
            <a:off x="11234728" y="5325178"/>
            <a:ext cx="418430" cy="418430"/>
          </a:xfrm>
          <a:prstGeom prst="ellipse">
            <a:avLst/>
          </a:prstGeom>
          <a:solidFill>
            <a:schemeClr val="accent5"/>
          </a:solidFill>
          <a:ln w="3848" cap="flat">
            <a:noFill/>
            <a:prstDash val="solid"/>
            <a:miter/>
          </a:ln>
          <a:effectLst>
            <a:outerShdw blurRad="101600" dist="38100" dir="16200000" rotWithShape="0">
              <a:srgbClr val="000000">
                <a:alpha val="25000"/>
              </a:srgbClr>
            </a:outerShdw>
          </a:effectLst>
        </p:spPr>
        <p:txBody>
          <a:bodyPr rtlCol="0" anchor="ctr"/>
          <a:lstStyle/>
          <a:p>
            <a:endParaRPr lang="en-US" dirty="0"/>
          </a:p>
        </p:txBody>
      </p:sp>
    </p:spTree>
    <p:extLst>
      <p:ext uri="{BB962C8B-B14F-4D97-AF65-F5344CB8AC3E}">
        <p14:creationId xmlns:p14="http://schemas.microsoft.com/office/powerpoint/2010/main" val="3840208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1B714E7-4FD4-46B0-8831-48EB663CFE50}"/>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28748170-3B03-4983-B18A-BD3434F6A1E0}"/>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8763577F-7D99-42DD-8DEE-6CC576187D1E}"/>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4EF5F2E5-90C0-417E-8B26-0927E3086B9A}"/>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648150F6-4F74-4696-AF2C-455208042AA2}"/>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DF341ACE-BA74-497F-B0A2-112DCBB28EDA}"/>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4" name="Text Placeholder 23">
            <a:extLst>
              <a:ext uri="{FF2B5EF4-FFF2-40B4-BE49-F238E27FC236}">
                <a16:creationId xmlns:a16="http://schemas.microsoft.com/office/drawing/2014/main" id="{03858BEB-3028-46B2-A113-0312EFEC2187}"/>
              </a:ext>
            </a:extLst>
          </p:cNvPr>
          <p:cNvSpPr>
            <a:spLocks noGrp="1"/>
          </p:cNvSpPr>
          <p:nvPr>
            <p:ph type="body" sz="quarter" idx="13" hasCustomPrompt="1"/>
          </p:nvPr>
        </p:nvSpPr>
        <p:spPr>
          <a:xfrm>
            <a:off x="1592541"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8" name="Text Placeholder 25">
            <a:extLst>
              <a:ext uri="{FF2B5EF4-FFF2-40B4-BE49-F238E27FC236}">
                <a16:creationId xmlns:a16="http://schemas.microsoft.com/office/drawing/2014/main" id="{04B6002D-221D-4D66-93ED-DAD87E6478D3}"/>
              </a:ext>
            </a:extLst>
          </p:cNvPr>
          <p:cNvSpPr>
            <a:spLocks noGrp="1"/>
          </p:cNvSpPr>
          <p:nvPr>
            <p:ph type="body" sz="quarter" idx="14" hasCustomPrompt="1"/>
          </p:nvPr>
        </p:nvSpPr>
        <p:spPr>
          <a:xfrm>
            <a:off x="1592191"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1" name="Text Placeholder 23">
            <a:extLst>
              <a:ext uri="{FF2B5EF4-FFF2-40B4-BE49-F238E27FC236}">
                <a16:creationId xmlns:a16="http://schemas.microsoft.com/office/drawing/2014/main" id="{37B583B4-9EAA-4C7A-8DE1-DF310A0D2442}"/>
              </a:ext>
            </a:extLst>
          </p:cNvPr>
          <p:cNvSpPr>
            <a:spLocks noGrp="1"/>
          </p:cNvSpPr>
          <p:nvPr>
            <p:ph type="body" sz="quarter" idx="15" hasCustomPrompt="1"/>
          </p:nvPr>
        </p:nvSpPr>
        <p:spPr>
          <a:xfrm>
            <a:off x="6287397" y="2346854"/>
            <a:ext cx="4360512"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2" name="Text Placeholder 25">
            <a:extLst>
              <a:ext uri="{FF2B5EF4-FFF2-40B4-BE49-F238E27FC236}">
                <a16:creationId xmlns:a16="http://schemas.microsoft.com/office/drawing/2014/main" id="{694B9F6A-3683-47F2-8548-EA26CEADE524}"/>
              </a:ext>
            </a:extLst>
          </p:cNvPr>
          <p:cNvSpPr>
            <a:spLocks noGrp="1"/>
          </p:cNvSpPr>
          <p:nvPr>
            <p:ph type="body" sz="quarter" idx="16" hasCustomPrompt="1"/>
          </p:nvPr>
        </p:nvSpPr>
        <p:spPr>
          <a:xfrm>
            <a:off x="6287047" y="2899269"/>
            <a:ext cx="4360862"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8" name="Date Placeholder 4">
            <a:extLst>
              <a:ext uri="{FF2B5EF4-FFF2-40B4-BE49-F238E27FC236}">
                <a16:creationId xmlns:a16="http://schemas.microsoft.com/office/drawing/2014/main" id="{1FDFCFD6-336A-4319-8946-39E7EC2CD1B3}"/>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9" name="Footer Placeholder 5">
            <a:extLst>
              <a:ext uri="{FF2B5EF4-FFF2-40B4-BE49-F238E27FC236}">
                <a16:creationId xmlns:a16="http://schemas.microsoft.com/office/drawing/2014/main" id="{EDA87BDB-4AAD-4508-9D8E-9413194A6FB5}"/>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0" name="Slide Number Placeholder 6">
            <a:extLst>
              <a:ext uri="{FF2B5EF4-FFF2-40B4-BE49-F238E27FC236}">
                <a16:creationId xmlns:a16="http://schemas.microsoft.com/office/drawing/2014/main" id="{972B28B4-16BA-417A-B46D-DBD7D41F7650}"/>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642508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umn 3 Content">
    <p:bg>
      <p:bgPr>
        <a:solidFill>
          <a:schemeClr val="accent5"/>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8A1D0A1-1FD1-4F94-B2C0-06C2E2030D53}"/>
              </a:ext>
              <a:ext uri="{C183D7F6-B498-43B3-948B-1728B52AA6E4}">
                <adec:decorative xmlns:adec="http://schemas.microsoft.com/office/drawing/2017/decorative" val="1"/>
              </a:ext>
            </a:extLst>
          </p:cNvPr>
          <p:cNvGrpSpPr/>
          <p:nvPr userDrawn="1"/>
        </p:nvGrpSpPr>
        <p:grpSpPr>
          <a:xfrm>
            <a:off x="183404" y="225822"/>
            <a:ext cx="1847971" cy="2438142"/>
            <a:chOff x="183404" y="225822"/>
            <a:chExt cx="1847971" cy="2438142"/>
          </a:xfrm>
        </p:grpSpPr>
        <p:sp useBgFill="1">
          <p:nvSpPr>
            <p:cNvPr id="11" name="Graphic 10">
              <a:extLst>
                <a:ext uri="{FF2B5EF4-FFF2-40B4-BE49-F238E27FC236}">
                  <a16:creationId xmlns:a16="http://schemas.microsoft.com/office/drawing/2014/main" id="{58CFF91A-90A9-4CD1-A803-636F9F1304A4}"/>
                </a:ext>
              </a:extLst>
            </p:cNvPr>
            <p:cNvSpPr/>
            <p:nvPr/>
          </p:nvSpPr>
          <p:spPr>
            <a:xfrm rot="2700000">
              <a:off x="304800" y="965970"/>
              <a:ext cx="1066799" cy="1066799"/>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4FBC4BC7-0780-43F3-A67A-65EB564F696D}"/>
                </a:ext>
              </a:extLst>
            </p:cNvPr>
            <p:cNvSpPr/>
            <p:nvPr/>
          </p:nvSpPr>
          <p:spPr>
            <a:xfrm rot="10800000">
              <a:off x="1815651" y="1342540"/>
              <a:ext cx="215724" cy="215724"/>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1CE0ABAF-CF8C-4E0D-A844-F01B6E85B2E3}"/>
                </a:ext>
              </a:extLst>
            </p:cNvPr>
            <p:cNvSpPr/>
            <p:nvPr/>
          </p:nvSpPr>
          <p:spPr>
            <a:xfrm rot="10800000">
              <a:off x="183404" y="225822"/>
              <a:ext cx="474023" cy="474023"/>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4" name="Oval 13">
              <a:extLst>
                <a:ext uri="{FF2B5EF4-FFF2-40B4-BE49-F238E27FC236}">
                  <a16:creationId xmlns:a16="http://schemas.microsoft.com/office/drawing/2014/main" id="{5E894DEB-17BA-46D9-AF52-DFC04FC4E93A}"/>
                </a:ext>
              </a:extLst>
            </p:cNvPr>
            <p:cNvSpPr/>
            <p:nvPr/>
          </p:nvSpPr>
          <p:spPr>
            <a:xfrm rot="10800000">
              <a:off x="583574" y="2333139"/>
              <a:ext cx="330825" cy="33082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6" name="Title 1">
            <a:extLst>
              <a:ext uri="{FF2B5EF4-FFF2-40B4-BE49-F238E27FC236}">
                <a16:creationId xmlns:a16="http://schemas.microsoft.com/office/drawing/2014/main" id="{30AFDACD-10D0-493F-9AA6-0C0AC8835228}"/>
              </a:ext>
            </a:extLst>
          </p:cNvPr>
          <p:cNvSpPr>
            <a:spLocks noGrp="1"/>
          </p:cNvSpPr>
          <p:nvPr>
            <p:ph type="title"/>
          </p:nvPr>
        </p:nvSpPr>
        <p:spPr>
          <a:xfrm>
            <a:off x="822352" y="566127"/>
            <a:ext cx="10531448" cy="1490825"/>
          </a:xfrm>
        </p:spPr>
        <p:txBody>
          <a:bodyPr anchor="ctr">
            <a:normAutofit/>
          </a:bodyPr>
          <a:lstStyle>
            <a:lvl1pPr algn="ctr">
              <a:defRPr>
                <a:solidFill>
                  <a:schemeClr val="bg1"/>
                </a:solidFill>
                <a:effectLst>
                  <a:outerShdw blurRad="50800" dist="38100" dir="2700000" algn="tl" rotWithShape="0">
                    <a:prstClr val="black">
                      <a:alpha val="40000"/>
                    </a:prstClr>
                  </a:outerShdw>
                </a:effectLst>
              </a:defRPr>
            </a:lvl1pPr>
          </a:lstStyle>
          <a:p>
            <a:pPr algn="ctr"/>
            <a:r>
              <a:rPr lang="en-US">
                <a:solidFill>
                  <a:srgbClr val="FFFFFF"/>
                </a:solidFill>
                <a:effectLst>
                  <a:outerShdw blurRad="38100" dist="38100" dir="2700000" algn="tl">
                    <a:srgbClr val="000000">
                      <a:alpha val="43137"/>
                    </a:srgbClr>
                  </a:outerShdw>
                </a:effectLst>
                <a:cs typeface="Segoe UI" panose="020B0502040204020203" pitchFamily="34" charset="0"/>
              </a:rPr>
              <a:t>Click to edit Master title style</a:t>
            </a:r>
            <a:endParaRPr lang="en-US" dirty="0">
              <a:solidFill>
                <a:srgbClr val="FFFFFF"/>
              </a:solidFill>
              <a:effectLst>
                <a:outerShdw blurRad="38100" dist="38100" dir="2700000" algn="tl">
                  <a:srgbClr val="000000">
                    <a:alpha val="43137"/>
                  </a:srgbClr>
                </a:outerShdw>
              </a:effectLst>
              <a:cs typeface="Segoe UI" panose="020B0502040204020203" pitchFamily="34" charset="0"/>
            </a:endParaRPr>
          </a:p>
        </p:txBody>
      </p:sp>
      <p:sp>
        <p:nvSpPr>
          <p:cNvPr id="20" name="Text Placeholder 23">
            <a:extLst>
              <a:ext uri="{FF2B5EF4-FFF2-40B4-BE49-F238E27FC236}">
                <a16:creationId xmlns:a16="http://schemas.microsoft.com/office/drawing/2014/main" id="{FCFF65AC-D857-44D4-8C75-42685EEC828C}"/>
              </a:ext>
            </a:extLst>
          </p:cNvPr>
          <p:cNvSpPr>
            <a:spLocks noGrp="1"/>
          </p:cNvSpPr>
          <p:nvPr>
            <p:ph type="body" sz="quarter" idx="13" hasCustomPrompt="1"/>
          </p:nvPr>
        </p:nvSpPr>
        <p:spPr>
          <a:xfrm>
            <a:off x="1001992"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21" name="Text Placeholder 25">
            <a:extLst>
              <a:ext uri="{FF2B5EF4-FFF2-40B4-BE49-F238E27FC236}">
                <a16:creationId xmlns:a16="http://schemas.microsoft.com/office/drawing/2014/main" id="{CBC02743-732C-4B86-AB3D-5C05A02D0D11}"/>
              </a:ext>
            </a:extLst>
          </p:cNvPr>
          <p:cNvSpPr>
            <a:spLocks noGrp="1"/>
          </p:cNvSpPr>
          <p:nvPr>
            <p:ph type="body" sz="quarter" idx="14" hasCustomPrompt="1"/>
          </p:nvPr>
        </p:nvSpPr>
        <p:spPr>
          <a:xfrm>
            <a:off x="1001641"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2" name="Text Placeholder 23">
            <a:extLst>
              <a:ext uri="{FF2B5EF4-FFF2-40B4-BE49-F238E27FC236}">
                <a16:creationId xmlns:a16="http://schemas.microsoft.com/office/drawing/2014/main" id="{01F8B39A-529F-4E49-AE13-52EC4704DEB0}"/>
              </a:ext>
            </a:extLst>
          </p:cNvPr>
          <p:cNvSpPr>
            <a:spLocks noGrp="1"/>
          </p:cNvSpPr>
          <p:nvPr>
            <p:ph type="body" sz="quarter" idx="15" hasCustomPrompt="1"/>
          </p:nvPr>
        </p:nvSpPr>
        <p:spPr>
          <a:xfrm>
            <a:off x="4453829" y="2346854"/>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3" name="Text Placeholder 25">
            <a:extLst>
              <a:ext uri="{FF2B5EF4-FFF2-40B4-BE49-F238E27FC236}">
                <a16:creationId xmlns:a16="http://schemas.microsoft.com/office/drawing/2014/main" id="{2A6AE7B0-4281-44CE-83E8-FF70EB548ACA}"/>
              </a:ext>
            </a:extLst>
          </p:cNvPr>
          <p:cNvSpPr>
            <a:spLocks noGrp="1"/>
          </p:cNvSpPr>
          <p:nvPr>
            <p:ph type="body" sz="quarter" idx="16" hasCustomPrompt="1"/>
          </p:nvPr>
        </p:nvSpPr>
        <p:spPr>
          <a:xfrm>
            <a:off x="4453478" y="2899269"/>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34" name="Text Placeholder 23">
            <a:extLst>
              <a:ext uri="{FF2B5EF4-FFF2-40B4-BE49-F238E27FC236}">
                <a16:creationId xmlns:a16="http://schemas.microsoft.com/office/drawing/2014/main" id="{9D1E92C6-323C-467F-8117-84624685E70D}"/>
              </a:ext>
            </a:extLst>
          </p:cNvPr>
          <p:cNvSpPr>
            <a:spLocks noGrp="1"/>
          </p:cNvSpPr>
          <p:nvPr>
            <p:ph type="body" sz="quarter" idx="17" hasCustomPrompt="1"/>
          </p:nvPr>
        </p:nvSpPr>
        <p:spPr>
          <a:xfrm>
            <a:off x="7906017" y="2333139"/>
            <a:ext cx="3303394" cy="552450"/>
          </a:xfrm>
        </p:spPr>
        <p:txBody>
          <a:bodyPr>
            <a:normAutofit/>
          </a:bodyPr>
          <a:lstStyle>
            <a:lvl1pPr marL="0" indent="0">
              <a:buNone/>
              <a:defRPr sz="2000" b="1">
                <a:solidFill>
                  <a:schemeClr val="bg1"/>
                </a:solidFill>
                <a:effectLst>
                  <a:outerShdw blurRad="38100" dist="38100" dir="2700000" algn="tl">
                    <a:srgbClr val="000000">
                      <a:alpha val="43137"/>
                    </a:srgbClr>
                  </a:outerShdw>
                </a:effectLst>
              </a:defRPr>
            </a:lvl1pPr>
          </a:lstStyle>
          <a:p>
            <a:pPr lvl="0"/>
            <a:r>
              <a:rPr lang="en-US" dirty="0"/>
              <a:t>Click to add subtitle</a:t>
            </a:r>
          </a:p>
        </p:txBody>
      </p:sp>
      <p:sp>
        <p:nvSpPr>
          <p:cNvPr id="35" name="Text Placeholder 25">
            <a:extLst>
              <a:ext uri="{FF2B5EF4-FFF2-40B4-BE49-F238E27FC236}">
                <a16:creationId xmlns:a16="http://schemas.microsoft.com/office/drawing/2014/main" id="{E292D7CF-B506-4D5A-9747-949D5607895B}"/>
              </a:ext>
            </a:extLst>
          </p:cNvPr>
          <p:cNvSpPr>
            <a:spLocks noGrp="1"/>
          </p:cNvSpPr>
          <p:nvPr>
            <p:ph type="body" sz="quarter" idx="18" hasCustomPrompt="1"/>
          </p:nvPr>
        </p:nvSpPr>
        <p:spPr>
          <a:xfrm>
            <a:off x="7905666" y="2885554"/>
            <a:ext cx="3303659" cy="3215781"/>
          </a:xfrm>
        </p:spPr>
        <p:txBody>
          <a:bodyPr>
            <a:normAutofit/>
          </a:bodyPr>
          <a:lstStyle>
            <a:lvl1pPr marL="285750" indent="-285750">
              <a:buClr>
                <a:schemeClr val="accent3"/>
              </a:buClr>
              <a:buFontTx/>
              <a:buChar char="+"/>
              <a:defRPr sz="1800">
                <a:solidFill>
                  <a:schemeClr val="bg1"/>
                </a:solidFill>
              </a:defRPr>
            </a:lvl1pPr>
          </a:lstStyle>
          <a:p>
            <a:pPr lvl="0"/>
            <a:r>
              <a:rPr lang="en-US" dirty="0"/>
              <a:t>Click to insert text</a:t>
            </a:r>
          </a:p>
        </p:txBody>
      </p:sp>
      <p:sp>
        <p:nvSpPr>
          <p:cNvPr id="17" name="Date Placeholder 4">
            <a:extLst>
              <a:ext uri="{FF2B5EF4-FFF2-40B4-BE49-F238E27FC236}">
                <a16:creationId xmlns:a16="http://schemas.microsoft.com/office/drawing/2014/main" id="{39C4FF29-BCBF-4D15-B2D8-AE2E1F3891F7}"/>
              </a:ext>
            </a:extLst>
          </p:cNvPr>
          <p:cNvSpPr>
            <a:spLocks noGrp="1"/>
          </p:cNvSpPr>
          <p:nvPr>
            <p:ph type="dt" sz="half" idx="10"/>
          </p:nvPr>
        </p:nvSpPr>
        <p:spPr>
          <a:xfrm>
            <a:off x="8382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18" name="Footer Placeholder 5">
            <a:extLst>
              <a:ext uri="{FF2B5EF4-FFF2-40B4-BE49-F238E27FC236}">
                <a16:creationId xmlns:a16="http://schemas.microsoft.com/office/drawing/2014/main" id="{308F6E4A-924F-4513-8E2C-B2815410DE94}"/>
              </a:ext>
            </a:extLst>
          </p:cNvPr>
          <p:cNvSpPr>
            <a:spLocks noGrp="1"/>
          </p:cNvSpPr>
          <p:nvPr>
            <p:ph type="ftr" sz="quarter" idx="11"/>
          </p:nvPr>
        </p:nvSpPr>
        <p:spPr>
          <a:xfrm>
            <a:off x="4038600" y="6400800"/>
            <a:ext cx="4114800"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9" name="Slide Number Placeholder 6">
            <a:extLst>
              <a:ext uri="{FF2B5EF4-FFF2-40B4-BE49-F238E27FC236}">
                <a16:creationId xmlns:a16="http://schemas.microsoft.com/office/drawing/2014/main" id="{54E5349C-86B2-431A-A9BA-60665D1797BD}"/>
              </a:ext>
            </a:extLst>
          </p:cNvPr>
          <p:cNvSpPr>
            <a:spLocks noGrp="1"/>
          </p:cNvSpPr>
          <p:nvPr>
            <p:ph type="sldNum" sz="quarter" idx="12"/>
          </p:nvPr>
        </p:nvSpPr>
        <p:spPr>
          <a:xfrm>
            <a:off x="8610600" y="6400800"/>
            <a:ext cx="2743200" cy="365125"/>
          </a:xfrm>
        </p:spPr>
        <p:txBody>
          <a:bodyPr/>
          <a:lstStyle>
            <a:lvl1pPr>
              <a:defRPr>
                <a:solidFill>
                  <a:schemeClr val="bg1"/>
                </a:solidFill>
                <a:effectLst>
                  <a:outerShdw blurRad="38100" dist="38100" dir="2700000" algn="tl">
                    <a:srgbClr val="000000">
                      <a:alpha val="43137"/>
                    </a:srgbClr>
                  </a:outerShdw>
                </a:effectLst>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4212544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7E5D41C-AF53-4BB3-B90C-55B007BC4CDE}"/>
              </a:ext>
            </a:extLst>
          </p:cNvPr>
          <p:cNvSpPr>
            <a:spLocks noGrp="1"/>
          </p:cNvSpPr>
          <p:nvPr>
            <p:ph type="title"/>
          </p:nvPr>
        </p:nvSpPr>
        <p:spPr>
          <a:xfrm>
            <a:off x="580403" y="4038599"/>
            <a:ext cx="4715498" cy="2235494"/>
          </a:xfrm>
        </p:spPr>
        <p:txBody>
          <a:bodyPr anchor="ctr">
            <a:normAutofit/>
          </a:bodyPr>
          <a:lstStyle/>
          <a:p>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sp>
        <p:nvSpPr>
          <p:cNvPr id="15" name="Picture Placeholder 14">
            <a:extLst>
              <a:ext uri="{FF2B5EF4-FFF2-40B4-BE49-F238E27FC236}">
                <a16:creationId xmlns:a16="http://schemas.microsoft.com/office/drawing/2014/main" id="{2F6A086D-145E-4C1B-B127-20F3EB745519}"/>
              </a:ext>
            </a:extLst>
          </p:cNvPr>
          <p:cNvSpPr>
            <a:spLocks noGrp="1"/>
          </p:cNvSpPr>
          <p:nvPr>
            <p:ph type="pic" sz="quarter" idx="14" hasCustomPrompt="1"/>
          </p:nvPr>
        </p:nvSpPr>
        <p:spPr>
          <a:xfrm>
            <a:off x="581025" y="533400"/>
            <a:ext cx="3628551" cy="3297238"/>
          </a:xfrm>
          <a:custGeom>
            <a:avLst/>
            <a:gdLst>
              <a:gd name="connsiteX0" fmla="*/ 318559 w 3628551"/>
              <a:gd name="connsiteY0" fmla="*/ 1414022 h 3297238"/>
              <a:gd name="connsiteX1" fmla="*/ 187729 w 3628551"/>
              <a:gd name="connsiteY1" fmla="*/ 1544852 h 3297238"/>
              <a:gd name="connsiteX2" fmla="*/ 318559 w 3628551"/>
              <a:gd name="connsiteY2" fmla="*/ 1675682 h 3297238"/>
              <a:gd name="connsiteX3" fmla="*/ 449389 w 3628551"/>
              <a:gd name="connsiteY3" fmla="*/ 1544852 h 3297238"/>
              <a:gd name="connsiteX4" fmla="*/ 318559 w 3628551"/>
              <a:gd name="connsiteY4" fmla="*/ 1414022 h 3297238"/>
              <a:gd name="connsiteX5" fmla="*/ 0 w 3628551"/>
              <a:gd name="connsiteY5" fmla="*/ 0 h 3297238"/>
              <a:gd name="connsiteX6" fmla="*/ 3628551 w 3628551"/>
              <a:gd name="connsiteY6" fmla="*/ 0 h 3297238"/>
              <a:gd name="connsiteX7" fmla="*/ 3628551 w 3628551"/>
              <a:gd name="connsiteY7" fmla="*/ 3297238 h 3297238"/>
              <a:gd name="connsiteX8" fmla="*/ 0 w 3628551"/>
              <a:gd name="connsiteY8" fmla="*/ 3297238 h 3297238"/>
              <a:gd name="connsiteX9" fmla="*/ 0 w 3628551"/>
              <a:gd name="connsiteY9" fmla="*/ 1060944 h 3297238"/>
              <a:gd name="connsiteX10" fmla="*/ 93526 w 3628551"/>
              <a:gd name="connsiteY10" fmla="*/ 1154470 h 3297238"/>
              <a:gd name="connsiteX11" fmla="*/ 185334 w 3628551"/>
              <a:gd name="connsiteY11" fmla="*/ 1152160 h 3297238"/>
              <a:gd name="connsiteX12" fmla="*/ 187645 w 3628551"/>
              <a:gd name="connsiteY12" fmla="*/ 1060352 h 3297238"/>
              <a:gd name="connsiteX13" fmla="*/ 31028 w 3628551"/>
              <a:gd name="connsiteY13" fmla="*/ 903736 h 3297238"/>
              <a:gd name="connsiteX14" fmla="*/ 195727 w 3628551"/>
              <a:gd name="connsiteY14" fmla="*/ 739037 h 3297238"/>
              <a:gd name="connsiteX15" fmla="*/ 198037 w 3628551"/>
              <a:gd name="connsiteY15" fmla="*/ 647229 h 3297238"/>
              <a:gd name="connsiteX16" fmla="*/ 106229 w 3628551"/>
              <a:gd name="connsiteY16" fmla="*/ 649539 h 3297238"/>
              <a:gd name="connsiteX17" fmla="*/ 0 w 3628551"/>
              <a:gd name="connsiteY17" fmla="*/ 755768 h 329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28551" h="3297238">
                <a:moveTo>
                  <a:pt x="318559" y="1414022"/>
                </a:moveTo>
                <a:cubicBezTo>
                  <a:pt x="246304" y="1414022"/>
                  <a:pt x="187729" y="1472597"/>
                  <a:pt x="187729" y="1544852"/>
                </a:cubicBezTo>
                <a:cubicBezTo>
                  <a:pt x="187729" y="1617107"/>
                  <a:pt x="246304" y="1675682"/>
                  <a:pt x="318559" y="1675682"/>
                </a:cubicBezTo>
                <a:cubicBezTo>
                  <a:pt x="390814" y="1675682"/>
                  <a:pt x="449389" y="1617107"/>
                  <a:pt x="449389" y="1544852"/>
                </a:cubicBezTo>
                <a:cubicBezTo>
                  <a:pt x="449389" y="1472597"/>
                  <a:pt x="390814" y="1414022"/>
                  <a:pt x="318559" y="1414022"/>
                </a:cubicBezTo>
                <a:close/>
                <a:moveTo>
                  <a:pt x="0" y="0"/>
                </a:moveTo>
                <a:lnTo>
                  <a:pt x="3628551" y="0"/>
                </a:lnTo>
                <a:lnTo>
                  <a:pt x="3628551" y="3297238"/>
                </a:lnTo>
                <a:lnTo>
                  <a:pt x="0" y="3297238"/>
                </a:lnTo>
                <a:lnTo>
                  <a:pt x="0" y="1060944"/>
                </a:lnTo>
                <a:lnTo>
                  <a:pt x="93526" y="1154470"/>
                </a:lnTo>
                <a:cubicBezTo>
                  <a:pt x="118240" y="1179184"/>
                  <a:pt x="159345" y="1178149"/>
                  <a:pt x="185334" y="1152160"/>
                </a:cubicBezTo>
                <a:cubicBezTo>
                  <a:pt x="211324" y="1126171"/>
                  <a:pt x="212361" y="1085068"/>
                  <a:pt x="187645" y="1060352"/>
                </a:cubicBezTo>
                <a:lnTo>
                  <a:pt x="31028" y="903736"/>
                </a:lnTo>
                <a:lnTo>
                  <a:pt x="195727" y="739037"/>
                </a:lnTo>
                <a:cubicBezTo>
                  <a:pt x="221716" y="713048"/>
                  <a:pt x="222754" y="671945"/>
                  <a:pt x="198037" y="647229"/>
                </a:cubicBezTo>
                <a:cubicBezTo>
                  <a:pt x="173324" y="622515"/>
                  <a:pt x="132218" y="623550"/>
                  <a:pt x="106229" y="649539"/>
                </a:cubicBezTo>
                <a:lnTo>
                  <a:pt x="0" y="755768"/>
                </a:lnTo>
                <a:close/>
              </a:path>
            </a:pathLst>
          </a:custGeom>
        </p:spPr>
        <p:txBody>
          <a:bodyPr wrap="square">
            <a:noAutofit/>
          </a:bodyPr>
          <a:lstStyle>
            <a:lvl1pPr marL="0" indent="0" algn="ctr">
              <a:buNone/>
              <a:defRPr sz="2000"/>
            </a:lvl1pPr>
          </a:lstStyle>
          <a:p>
            <a:r>
              <a:rPr lang="en-US" dirty="0"/>
              <a:t>Click to add photo</a:t>
            </a:r>
          </a:p>
        </p:txBody>
      </p:sp>
      <p:sp>
        <p:nvSpPr>
          <p:cNvPr id="32" name="Picture Placeholder 27">
            <a:extLst>
              <a:ext uri="{FF2B5EF4-FFF2-40B4-BE49-F238E27FC236}">
                <a16:creationId xmlns:a16="http://schemas.microsoft.com/office/drawing/2014/main" id="{7F0E1CD0-7716-4ECA-95A0-1DAD5D7BB0E4}"/>
              </a:ext>
            </a:extLst>
          </p:cNvPr>
          <p:cNvSpPr>
            <a:spLocks noGrp="1"/>
          </p:cNvSpPr>
          <p:nvPr>
            <p:ph type="pic" sz="quarter" idx="15" hasCustomPrompt="1"/>
          </p:nvPr>
        </p:nvSpPr>
        <p:spPr>
          <a:xfrm>
            <a:off x="4291941" y="533400"/>
            <a:ext cx="3663496" cy="3297238"/>
          </a:xfrm>
        </p:spPr>
        <p:txBody>
          <a:bodyPr>
            <a:normAutofit/>
          </a:bodyPr>
          <a:lstStyle>
            <a:lvl1pPr marL="0" indent="0" algn="ctr">
              <a:buNone/>
              <a:defRPr sz="2000"/>
            </a:lvl1pPr>
          </a:lstStyle>
          <a:p>
            <a:r>
              <a:rPr lang="en-US" dirty="0"/>
              <a:t>Click to add photo</a:t>
            </a:r>
          </a:p>
        </p:txBody>
      </p:sp>
      <p:sp>
        <p:nvSpPr>
          <p:cNvPr id="33" name="Picture Placeholder 29">
            <a:extLst>
              <a:ext uri="{FF2B5EF4-FFF2-40B4-BE49-F238E27FC236}">
                <a16:creationId xmlns:a16="http://schemas.microsoft.com/office/drawing/2014/main" id="{DA591C55-F69F-4200-828A-2D6335F0513A}"/>
              </a:ext>
            </a:extLst>
          </p:cNvPr>
          <p:cNvSpPr>
            <a:spLocks noGrp="1"/>
          </p:cNvSpPr>
          <p:nvPr>
            <p:ph type="pic" sz="quarter" idx="16" hasCustomPrompt="1"/>
          </p:nvPr>
        </p:nvSpPr>
        <p:spPr>
          <a:xfrm>
            <a:off x="8032564" y="533400"/>
            <a:ext cx="3653023" cy="3297238"/>
          </a:xfrm>
        </p:spPr>
        <p:txBody>
          <a:bodyPr>
            <a:normAutofit/>
          </a:bodyPr>
          <a:lstStyle>
            <a:lvl1pPr marL="0" indent="0" algn="ctr">
              <a:buNone/>
              <a:defRPr sz="2000"/>
            </a:lvl1pPr>
          </a:lstStyle>
          <a:p>
            <a:r>
              <a:rPr lang="en-US" dirty="0"/>
              <a:t>Click to add photo</a:t>
            </a:r>
          </a:p>
        </p:txBody>
      </p:sp>
      <p:sp>
        <p:nvSpPr>
          <p:cNvPr id="24" name="Text Placeholder 21">
            <a:extLst>
              <a:ext uri="{FF2B5EF4-FFF2-40B4-BE49-F238E27FC236}">
                <a16:creationId xmlns:a16="http://schemas.microsoft.com/office/drawing/2014/main" id="{6A0E906F-C44E-4A99-AFF8-D3402964E5A0}"/>
              </a:ext>
            </a:extLst>
          </p:cNvPr>
          <p:cNvSpPr>
            <a:spLocks noGrp="1"/>
          </p:cNvSpPr>
          <p:nvPr>
            <p:ph type="body" sz="quarter" idx="13" hasCustomPrompt="1"/>
          </p:nvPr>
        </p:nvSpPr>
        <p:spPr>
          <a:xfrm>
            <a:off x="5486400" y="4038600"/>
            <a:ext cx="6199189" cy="2235200"/>
          </a:xfrm>
        </p:spPr>
        <p:txBody>
          <a:bodyPr anchor="ctr">
            <a:normAutofit/>
          </a:bodyPr>
          <a:lstStyle>
            <a:lvl1pPr marL="0" indent="0">
              <a:lnSpc>
                <a:spcPct val="120000"/>
              </a:lnSpc>
              <a:buNone/>
              <a:defRPr sz="1800"/>
            </a:lvl1pPr>
          </a:lstStyle>
          <a:p>
            <a:pPr lvl="0"/>
            <a:r>
              <a:rPr lang="en-US" dirty="0"/>
              <a:t>Click to add text</a:t>
            </a:r>
          </a:p>
        </p:txBody>
      </p:sp>
      <p:sp>
        <p:nvSpPr>
          <p:cNvPr id="18" name="Date Placeholder 4">
            <a:extLst>
              <a:ext uri="{FF2B5EF4-FFF2-40B4-BE49-F238E27FC236}">
                <a16:creationId xmlns:a16="http://schemas.microsoft.com/office/drawing/2014/main" id="{0F951813-3955-4553-A366-5835C924A092}"/>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B1F7E77F-0625-469F-B5F7-157B7B0564F8}"/>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C84C6DAD-05C6-4F35-8750-E504AD54AA70}"/>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Text Placeholder 2">
            <a:extLst>
              <a:ext uri="{FF2B5EF4-FFF2-40B4-BE49-F238E27FC236}">
                <a16:creationId xmlns:a16="http://schemas.microsoft.com/office/drawing/2014/main" id="{DF0A57B7-7651-4DB0-ACED-9BDE318828E4}"/>
              </a:ext>
            </a:extLst>
          </p:cNvPr>
          <p:cNvSpPr>
            <a:spLocks noGrp="1"/>
          </p:cNvSpPr>
          <p:nvPr userDrawn="1">
            <p:ph type="body" sz="quarter" idx="17" hasCustomPrompt="1"/>
          </p:nvPr>
        </p:nvSpPr>
        <p:spPr>
          <a:xfrm>
            <a:off x="768350" y="1944688"/>
            <a:ext cx="256827" cy="261937"/>
          </a:xfrm>
          <a:prstGeom prst="ellipse">
            <a:avLst/>
          </a:pr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lIns="0" tIns="0" rIns="0" bIns="0" rtlCol="0" anchor="ctr">
            <a:noAutofit/>
          </a:bodyPr>
          <a:lstStyle>
            <a:lvl1pPr marL="0" indent="0" algn="ctr">
              <a:spcBef>
                <a:spcPts val="0"/>
              </a:spcBef>
              <a:buNone/>
              <a:defRPr lang="en-US" sz="800" dirty="0">
                <a:solidFill>
                  <a:schemeClr val="bg1"/>
                </a:solidFill>
              </a:defRPr>
            </a:lvl1pPr>
          </a:lstStyle>
          <a:p>
            <a:pPr marL="0" lvl="0"/>
            <a:r>
              <a:rPr lang="en-US" dirty="0"/>
              <a:t>X</a:t>
            </a:r>
          </a:p>
        </p:txBody>
      </p:sp>
      <p:sp>
        <p:nvSpPr>
          <p:cNvPr id="28" name="Text Placeholder 27">
            <a:extLst>
              <a:ext uri="{FF2B5EF4-FFF2-40B4-BE49-F238E27FC236}">
                <a16:creationId xmlns:a16="http://schemas.microsoft.com/office/drawing/2014/main" id="{5A62BA73-D580-45D8-8B0F-D2BBC0B5823F}"/>
              </a:ext>
            </a:extLst>
          </p:cNvPr>
          <p:cNvSpPr>
            <a:spLocks noGrp="1"/>
          </p:cNvSpPr>
          <p:nvPr>
            <p:ph type="body" sz="quarter" idx="19" hasCustomPrompt="1"/>
          </p:nvPr>
        </p:nvSpPr>
        <p:spPr>
          <a:xfrm rot="18893241">
            <a:off x="153842" y="1083887"/>
            <a:ext cx="731521" cy="707965"/>
          </a:xfrm>
          <a:custGeom>
            <a:avLst/>
            <a:gdLst>
              <a:gd name="connsiteX0" fmla="*/ 713237 w 731521"/>
              <a:gd name="connsiteY0" fmla="*/ 308718 h 707965"/>
              <a:gd name="connsiteX1" fmla="*/ 731521 w 731521"/>
              <a:gd name="connsiteY1" fmla="*/ 352774 h 707965"/>
              <a:gd name="connsiteX2" fmla="*/ 669242 w 731521"/>
              <a:gd name="connsiteY2" fmla="*/ 415141 h 707965"/>
              <a:gd name="connsiteX3" fmla="*/ 428024 w 731521"/>
              <a:gd name="connsiteY3" fmla="*/ 415309 h 707965"/>
              <a:gd name="connsiteX4" fmla="*/ 428024 w 731521"/>
              <a:gd name="connsiteY4" fmla="*/ 645642 h 707965"/>
              <a:gd name="connsiteX5" fmla="*/ 365701 w 731521"/>
              <a:gd name="connsiteY5" fmla="*/ 707965 h 707965"/>
              <a:gd name="connsiteX6" fmla="*/ 365702 w 731521"/>
              <a:gd name="connsiteY6" fmla="*/ 707964 h 707965"/>
              <a:gd name="connsiteX7" fmla="*/ 303379 w 731521"/>
              <a:gd name="connsiteY7" fmla="*/ 645641 h 707965"/>
              <a:gd name="connsiteX8" fmla="*/ 303379 w 731521"/>
              <a:gd name="connsiteY8" fmla="*/ 415395 h 707965"/>
              <a:gd name="connsiteX9" fmla="*/ 62367 w 731521"/>
              <a:gd name="connsiteY9" fmla="*/ 415563 h 707965"/>
              <a:gd name="connsiteX10" fmla="*/ 0 w 731521"/>
              <a:gd name="connsiteY10" fmla="*/ 353284 h 707965"/>
              <a:gd name="connsiteX11" fmla="*/ 1 w 731521"/>
              <a:gd name="connsiteY11" fmla="*/ 353285 h 707965"/>
              <a:gd name="connsiteX12" fmla="*/ 62281 w 731521"/>
              <a:gd name="connsiteY12" fmla="*/ 290918 h 707965"/>
              <a:gd name="connsiteX13" fmla="*/ 303379 w 731521"/>
              <a:gd name="connsiteY13" fmla="*/ 290750 h 707965"/>
              <a:gd name="connsiteX14" fmla="*/ 303379 w 731521"/>
              <a:gd name="connsiteY14" fmla="*/ 62323 h 707965"/>
              <a:gd name="connsiteX15" fmla="*/ 365702 w 731521"/>
              <a:gd name="connsiteY15" fmla="*/ 0 h 707965"/>
              <a:gd name="connsiteX16" fmla="*/ 428025 w 731521"/>
              <a:gd name="connsiteY16" fmla="*/ 62323 h 707965"/>
              <a:gd name="connsiteX17" fmla="*/ 428025 w 731521"/>
              <a:gd name="connsiteY17" fmla="*/ 290663 h 707965"/>
              <a:gd name="connsiteX18" fmla="*/ 669155 w 731521"/>
              <a:gd name="connsiteY18" fmla="*/ 290495 h 707965"/>
              <a:gd name="connsiteX19" fmla="*/ 713237 w 731521"/>
              <a:gd name="connsiteY19" fmla="*/ 308718 h 7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1521" h="707965">
                <a:moveTo>
                  <a:pt x="713237" y="308718"/>
                </a:moveTo>
                <a:cubicBezTo>
                  <a:pt x="724523" y="319988"/>
                  <a:pt x="731509" y="335564"/>
                  <a:pt x="731521" y="352774"/>
                </a:cubicBezTo>
                <a:cubicBezTo>
                  <a:pt x="731545" y="387194"/>
                  <a:pt x="703662" y="415117"/>
                  <a:pt x="669242" y="415141"/>
                </a:cubicBezTo>
                <a:lnTo>
                  <a:pt x="428024" y="415309"/>
                </a:lnTo>
                <a:lnTo>
                  <a:pt x="428024" y="645642"/>
                </a:lnTo>
                <a:cubicBezTo>
                  <a:pt x="428024" y="680062"/>
                  <a:pt x="400121" y="707965"/>
                  <a:pt x="365701" y="707965"/>
                </a:cubicBezTo>
                <a:lnTo>
                  <a:pt x="365702" y="707964"/>
                </a:lnTo>
                <a:cubicBezTo>
                  <a:pt x="331282" y="707964"/>
                  <a:pt x="303379" y="680061"/>
                  <a:pt x="303379" y="645641"/>
                </a:cubicBezTo>
                <a:lnTo>
                  <a:pt x="303379" y="415395"/>
                </a:lnTo>
                <a:lnTo>
                  <a:pt x="62367" y="415563"/>
                </a:lnTo>
                <a:cubicBezTo>
                  <a:pt x="27947" y="415587"/>
                  <a:pt x="24" y="387704"/>
                  <a:pt x="0" y="353284"/>
                </a:cubicBezTo>
                <a:lnTo>
                  <a:pt x="1" y="353285"/>
                </a:lnTo>
                <a:cubicBezTo>
                  <a:pt x="-23" y="318865"/>
                  <a:pt x="27861" y="290942"/>
                  <a:pt x="62281" y="290918"/>
                </a:cubicBezTo>
                <a:lnTo>
                  <a:pt x="303379" y="290750"/>
                </a:lnTo>
                <a:lnTo>
                  <a:pt x="303379" y="62323"/>
                </a:lnTo>
                <a:cubicBezTo>
                  <a:pt x="303379" y="27903"/>
                  <a:pt x="331282" y="0"/>
                  <a:pt x="365702" y="0"/>
                </a:cubicBezTo>
                <a:cubicBezTo>
                  <a:pt x="400122" y="0"/>
                  <a:pt x="428025" y="27903"/>
                  <a:pt x="428025" y="62323"/>
                </a:cubicBezTo>
                <a:lnTo>
                  <a:pt x="428025" y="290663"/>
                </a:lnTo>
                <a:lnTo>
                  <a:pt x="669155" y="290495"/>
                </a:lnTo>
                <a:cubicBezTo>
                  <a:pt x="686365" y="290483"/>
                  <a:pt x="701950" y="297448"/>
                  <a:pt x="713237" y="308718"/>
                </a:cubicBezTo>
                <a:close/>
              </a:path>
            </a:pathLst>
          </a:custGeom>
          <a:solidFill>
            <a:schemeClr val="bg1"/>
          </a:solidFill>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vert="horz" lIns="0" tIns="0" rIns="0" bIns="0" rtlCol="0" anchor="ctr">
            <a:noAutofit/>
          </a:bodyPr>
          <a:lstStyle>
            <a:lvl1pPr marL="0" indent="0">
              <a:buNone/>
              <a:defRPr lang="en-US" sz="800" dirty="0">
                <a:solidFill>
                  <a:schemeClr val="bg1"/>
                </a:solidFill>
              </a:defRPr>
            </a:lvl1pPr>
          </a:lstStyle>
          <a:p>
            <a:pPr marL="228600" lvl="0" indent="-228600" algn="ctr">
              <a:spcBef>
                <a:spcPts val="0"/>
              </a:spcBef>
            </a:pPr>
            <a:r>
              <a:rPr lang="en-US" dirty="0"/>
              <a:t>X</a:t>
            </a:r>
          </a:p>
        </p:txBody>
      </p:sp>
    </p:spTree>
    <p:extLst>
      <p:ext uri="{BB962C8B-B14F-4D97-AF65-F5344CB8AC3E}">
        <p14:creationId xmlns:p14="http://schemas.microsoft.com/office/powerpoint/2010/main" val="2217219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useBgFill="1">
        <p:nvSpPr>
          <p:cNvPr id="9" name="Oval 8">
            <a:extLst>
              <a:ext uri="{FF2B5EF4-FFF2-40B4-BE49-F238E27FC236}">
                <a16:creationId xmlns:a16="http://schemas.microsoft.com/office/drawing/2014/main" id="{CE03E97F-76F9-45EC-AE80-C1D5F8B5A142}"/>
              </a:ext>
              <a:ext uri="{C183D7F6-B498-43B3-948B-1728B52AA6E4}">
                <adec:decorative xmlns:adec="http://schemas.microsoft.com/office/drawing/2017/decorative" val="1"/>
              </a:ext>
            </a:extLst>
          </p:cNvPr>
          <p:cNvSpPr/>
          <p:nvPr userDrawn="1"/>
        </p:nvSpPr>
        <p:spPr>
          <a:xfrm rot="10800000">
            <a:off x="2422250" y="1219200"/>
            <a:ext cx="373689" cy="373689"/>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Graphic 10">
            <a:extLst>
              <a:ext uri="{FF2B5EF4-FFF2-40B4-BE49-F238E27FC236}">
                <a16:creationId xmlns:a16="http://schemas.microsoft.com/office/drawing/2014/main" id="{C3FCAC5B-085B-4039-869E-017D5522AAF5}"/>
              </a:ext>
              <a:ext uri="{C183D7F6-B498-43B3-948B-1728B52AA6E4}">
                <adec:decorative xmlns:adec="http://schemas.microsoft.com/office/drawing/2017/decorative" val="1"/>
              </a:ext>
            </a:extLst>
          </p:cNvPr>
          <p:cNvSpPr/>
          <p:nvPr userDrawn="1"/>
        </p:nvSpPr>
        <p:spPr>
          <a:xfrm rot="2700000">
            <a:off x="145890" y="28456"/>
            <a:ext cx="1977027" cy="197702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5BA51163-2B3E-42EC-9F43-B0BBBAB574B7}"/>
              </a:ext>
            </a:extLst>
          </p:cNvPr>
          <p:cNvSpPr>
            <a:spLocks noGrp="1"/>
          </p:cNvSpPr>
          <p:nvPr>
            <p:ph type="ctrTitle"/>
          </p:nvPr>
        </p:nvSpPr>
        <p:spPr>
          <a:xfrm>
            <a:off x="485634" y="728905"/>
            <a:ext cx="5893683" cy="3184274"/>
          </a:xfrm>
        </p:spPr>
        <p:txBody>
          <a:bodyPr anchor="b">
            <a:normAutofit/>
          </a:bodyPr>
          <a:lstStyle/>
          <a:p>
            <a:pPr algn="l"/>
            <a:r>
              <a:rPr lang="en-US" sz="5400"/>
              <a:t>Click to edit Master title style</a:t>
            </a:r>
            <a:endParaRPr lang="en-US" sz="5400" dirty="0"/>
          </a:p>
        </p:txBody>
      </p:sp>
      <p:sp>
        <p:nvSpPr>
          <p:cNvPr id="3" name="Text Placeholder 2">
            <a:extLst>
              <a:ext uri="{FF2B5EF4-FFF2-40B4-BE49-F238E27FC236}">
                <a16:creationId xmlns:a16="http://schemas.microsoft.com/office/drawing/2014/main" id="{B7A0A2EA-07DC-44D9-B650-F1F2DC25B0F7}"/>
              </a:ext>
            </a:extLst>
          </p:cNvPr>
          <p:cNvSpPr>
            <a:spLocks noGrp="1"/>
          </p:cNvSpPr>
          <p:nvPr>
            <p:ph type="body" sz="quarter" idx="14" hasCustomPrompt="1"/>
          </p:nvPr>
        </p:nvSpPr>
        <p:spPr>
          <a:xfrm>
            <a:off x="452754" y="4092681"/>
            <a:ext cx="5926564" cy="2500206"/>
          </a:xfrm>
        </p:spPr>
        <p:txBody>
          <a:bodyPr>
            <a:normAutofit/>
          </a:bodyPr>
          <a:lstStyle>
            <a:lvl1pPr>
              <a:lnSpc>
                <a:spcPct val="100000"/>
              </a:lnSpc>
              <a:buClr>
                <a:schemeClr val="accent6"/>
              </a:buClr>
              <a:defRPr sz="2400"/>
            </a:lvl1pPr>
            <a:lvl2pPr>
              <a:defRPr sz="2400"/>
            </a:lvl2pPr>
            <a:lvl3pPr>
              <a:defRPr sz="2400"/>
            </a:lvl3pPr>
            <a:lvl4pPr>
              <a:defRPr sz="2400"/>
            </a:lvl4pPr>
            <a:lvl5pPr>
              <a:defRPr sz="2400"/>
            </a:lvl5pPr>
          </a:lstStyle>
          <a:p>
            <a:pPr lvl="0"/>
            <a:r>
              <a:rPr lang="en-US" dirty="0"/>
              <a:t>Click to add subtitle</a:t>
            </a:r>
          </a:p>
        </p:txBody>
      </p:sp>
      <p:sp>
        <p:nvSpPr>
          <p:cNvPr id="15" name="Date Placeholder 10">
            <a:extLst>
              <a:ext uri="{FF2B5EF4-FFF2-40B4-BE49-F238E27FC236}">
                <a16:creationId xmlns:a16="http://schemas.microsoft.com/office/drawing/2014/main" id="{79CBD6DC-50A5-42AC-B06C-16CD14A3EF4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11">
            <a:extLst>
              <a:ext uri="{FF2B5EF4-FFF2-40B4-BE49-F238E27FC236}">
                <a16:creationId xmlns:a16="http://schemas.microsoft.com/office/drawing/2014/main" id="{AEB7CDBA-0E82-4480-9708-7E305596A662}"/>
              </a:ext>
            </a:extLst>
          </p:cNvPr>
          <p:cNvSpPr>
            <a:spLocks noGrp="1"/>
          </p:cNvSpPr>
          <p:nvPr>
            <p:ph type="ftr" sz="quarter" idx="11"/>
          </p:nvPr>
        </p:nvSpPr>
        <p:spPr>
          <a:xfrm>
            <a:off x="3581400" y="6400800"/>
            <a:ext cx="3657600" cy="365125"/>
          </a:xfrm>
        </p:spPr>
        <p:txBody>
          <a:bodyPr/>
          <a:lstStyle>
            <a:lvl1pPr>
              <a:defRPr/>
            </a:lvl1pPr>
          </a:lstStyle>
          <a:p>
            <a:r>
              <a:rPr lang="en-US" dirty="0"/>
              <a:t>PRESENTATION TITLE</a:t>
            </a:r>
          </a:p>
        </p:txBody>
      </p:sp>
      <p:sp>
        <p:nvSpPr>
          <p:cNvPr id="13" name="Picture Placeholder 12">
            <a:extLst>
              <a:ext uri="{FF2B5EF4-FFF2-40B4-BE49-F238E27FC236}">
                <a16:creationId xmlns:a16="http://schemas.microsoft.com/office/drawing/2014/main" id="{F7AE4B01-8A3C-46A5-A1F0-E67DE4EC8A2C}"/>
              </a:ext>
            </a:extLst>
          </p:cNvPr>
          <p:cNvSpPr>
            <a:spLocks noGrp="1"/>
          </p:cNvSpPr>
          <p:nvPr>
            <p:ph type="pic" sz="quarter" idx="13" hasCustomPrompt="1"/>
          </p:nvPr>
        </p:nvSpPr>
        <p:spPr>
          <a:xfrm>
            <a:off x="7331075" y="0"/>
            <a:ext cx="4860925" cy="6858000"/>
          </a:xfrm>
          <a:custGeom>
            <a:avLst/>
            <a:gdLst>
              <a:gd name="connsiteX0" fmla="*/ 0 w 4860925"/>
              <a:gd name="connsiteY0" fmla="*/ 0 h 6858000"/>
              <a:gd name="connsiteX1" fmla="*/ 4860925 w 4860925"/>
              <a:gd name="connsiteY1" fmla="*/ 0 h 6858000"/>
              <a:gd name="connsiteX2" fmla="*/ 4860925 w 4860925"/>
              <a:gd name="connsiteY2" fmla="*/ 6858000 h 6858000"/>
              <a:gd name="connsiteX3" fmla="*/ 0 w 4860925"/>
              <a:gd name="connsiteY3" fmla="*/ 6858000 h 6858000"/>
              <a:gd name="connsiteX4" fmla="*/ 0 w 4860925"/>
              <a:gd name="connsiteY4" fmla="*/ 5663791 h 6858000"/>
              <a:gd name="connsiteX5" fmla="*/ 158149 w 4860925"/>
              <a:gd name="connsiteY5" fmla="*/ 5821940 h 6858000"/>
              <a:gd name="connsiteX6" fmla="*/ 250704 w 4860925"/>
              <a:gd name="connsiteY6" fmla="*/ 5821940 h 6858000"/>
              <a:gd name="connsiteX7" fmla="*/ 250704 w 4860925"/>
              <a:gd name="connsiteY7" fmla="*/ 5729385 h 6858000"/>
              <a:gd name="connsiteX8" fmla="*/ 88738 w 4860925"/>
              <a:gd name="connsiteY8" fmla="*/ 5567420 h 6858000"/>
              <a:gd name="connsiteX9" fmla="*/ 250701 w 4860925"/>
              <a:gd name="connsiteY9" fmla="*/ 5405457 h 6858000"/>
              <a:gd name="connsiteX10" fmla="*/ 250701 w 4860925"/>
              <a:gd name="connsiteY10" fmla="*/ 5312902 h 6858000"/>
              <a:gd name="connsiteX11" fmla="*/ 158146 w 4860925"/>
              <a:gd name="connsiteY11" fmla="*/ 5312902 h 6858000"/>
              <a:gd name="connsiteX12" fmla="*/ 0 w 4860925"/>
              <a:gd name="connsiteY12" fmla="*/ 54710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925" h="6858000">
                <a:moveTo>
                  <a:pt x="0" y="0"/>
                </a:moveTo>
                <a:lnTo>
                  <a:pt x="4860925" y="0"/>
                </a:lnTo>
                <a:lnTo>
                  <a:pt x="4860925" y="6858000"/>
                </a:lnTo>
                <a:lnTo>
                  <a:pt x="0" y="6858000"/>
                </a:lnTo>
                <a:lnTo>
                  <a:pt x="0" y="5663791"/>
                </a:lnTo>
                <a:lnTo>
                  <a:pt x="158149" y="5821940"/>
                </a:lnTo>
                <a:cubicBezTo>
                  <a:pt x="183706" y="5847497"/>
                  <a:pt x="225146" y="5847497"/>
                  <a:pt x="250704" y="5821940"/>
                </a:cubicBezTo>
                <a:cubicBezTo>
                  <a:pt x="276261" y="5796382"/>
                  <a:pt x="276264" y="5754945"/>
                  <a:pt x="250704" y="5729385"/>
                </a:cubicBezTo>
                <a:lnTo>
                  <a:pt x="88738" y="5567420"/>
                </a:lnTo>
                <a:lnTo>
                  <a:pt x="250701" y="5405457"/>
                </a:lnTo>
                <a:cubicBezTo>
                  <a:pt x="276258" y="5379899"/>
                  <a:pt x="276261" y="5338463"/>
                  <a:pt x="250701" y="5312902"/>
                </a:cubicBezTo>
                <a:cubicBezTo>
                  <a:pt x="225143" y="5287344"/>
                  <a:pt x="183703" y="5287344"/>
                  <a:pt x="158146" y="5312902"/>
                </a:cubicBezTo>
                <a:lnTo>
                  <a:pt x="0" y="5471047"/>
                </a:lnTo>
                <a:close/>
              </a:path>
            </a:pathLst>
          </a:custGeom>
        </p:spPr>
        <p:txBody>
          <a:bodyPr wrap="square">
            <a:noAutofit/>
          </a:bodyPr>
          <a:lstStyle>
            <a:lvl1pPr marL="0" indent="0" algn="ctr">
              <a:buFont typeface="Arial" panose="020B0604020202020204" pitchFamily="34" charset="0"/>
              <a:buNone/>
              <a:defRPr sz="2000"/>
            </a:lvl1pPr>
          </a:lstStyle>
          <a:p>
            <a:r>
              <a:rPr lang="en-US" dirty="0"/>
              <a:t>Insert photo here</a:t>
            </a:r>
          </a:p>
        </p:txBody>
      </p:sp>
      <p:sp>
        <p:nvSpPr>
          <p:cNvPr id="17" name="Slide Number Placeholder 12">
            <a:extLst>
              <a:ext uri="{FF2B5EF4-FFF2-40B4-BE49-F238E27FC236}">
                <a16:creationId xmlns:a16="http://schemas.microsoft.com/office/drawing/2014/main" id="{92F0D34E-56DB-45B4-B7F0-CE5961F94587}"/>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solidFill>
                  <a:srgbClr val="FFFFFF"/>
                </a:solidFill>
                <a:effectLst>
                  <a:outerShdw blurRad="38100" dist="38100" dir="2700000" algn="tl">
                    <a:srgbClr val="000000">
                      <a:alpha val="43137"/>
                    </a:srgbClr>
                  </a:outerShdw>
                </a:effectLst>
              </a:rPr>
              <a:pPr/>
              <a:t>‹#›</a:t>
            </a:fld>
            <a:endParaRPr lang="en-US" dirty="0">
              <a:solidFill>
                <a:srgbClr val="FFFFFF"/>
              </a:solidFill>
              <a:effectLst>
                <a:outerShdw blurRad="38100" dist="38100" dir="2700000" algn="tl">
                  <a:srgbClr val="000000">
                    <a:alpha val="43137"/>
                  </a:srgbClr>
                </a:outerShdw>
              </a:effectLst>
            </a:endParaRPr>
          </a:p>
        </p:txBody>
      </p:sp>
      <p:sp useBgFill="1">
        <p:nvSpPr>
          <p:cNvPr id="14" name="Graphic 10">
            <a:extLst>
              <a:ext uri="{FF2B5EF4-FFF2-40B4-BE49-F238E27FC236}">
                <a16:creationId xmlns:a16="http://schemas.microsoft.com/office/drawing/2014/main" id="{6EFE6B19-328D-40CF-90BA-F287CC59B04E}"/>
              </a:ext>
              <a:ext uri="{C183D7F6-B498-43B3-948B-1728B52AA6E4}">
                <adec:decorative xmlns:adec="http://schemas.microsoft.com/office/drawing/2017/decorative" val="1"/>
              </a:ext>
            </a:extLst>
          </p:cNvPr>
          <p:cNvSpPr/>
          <p:nvPr userDrawn="1"/>
        </p:nvSpPr>
        <p:spPr>
          <a:xfrm rot="2700000">
            <a:off x="6967314" y="5207478"/>
            <a:ext cx="719888" cy="719888"/>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1354976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BE28B89-23CB-4E2C-9090-24A7CDF75E0C}"/>
              </a:ext>
              <a:ext uri="{C183D7F6-B498-43B3-948B-1728B52AA6E4}">
                <adec:decorative xmlns:adec="http://schemas.microsoft.com/office/drawing/2017/decorative" val="1"/>
              </a:ext>
            </a:extLst>
          </p:cNvPr>
          <p:cNvGrpSpPr/>
          <p:nvPr userDrawn="1"/>
        </p:nvGrpSpPr>
        <p:grpSpPr>
          <a:xfrm>
            <a:off x="127986" y="173174"/>
            <a:ext cx="11687253" cy="6145490"/>
            <a:chOff x="127986" y="173174"/>
            <a:chExt cx="11687253" cy="6145490"/>
          </a:xfrm>
        </p:grpSpPr>
        <p:sp useBgFill="1">
          <p:nvSpPr>
            <p:cNvPr id="10" name="Graphic 10">
              <a:extLst>
                <a:ext uri="{FF2B5EF4-FFF2-40B4-BE49-F238E27FC236}">
                  <a16:creationId xmlns:a16="http://schemas.microsoft.com/office/drawing/2014/main" id="{26535BF8-E789-4325-8C4F-264426E02116}"/>
                </a:ext>
              </a:extLst>
            </p:cNvPr>
            <p:cNvSpPr/>
            <p:nvPr/>
          </p:nvSpPr>
          <p:spPr>
            <a:xfrm rot="18900000" flipH="1">
              <a:off x="10799652"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B78DBD66-1754-4720-8E59-A61B23F58E27}"/>
                </a:ext>
              </a:extLst>
            </p:cNvPr>
            <p:cNvSpPr/>
            <p:nvPr/>
          </p:nvSpPr>
          <p:spPr>
            <a:xfrm rot="10800000" flipH="1">
              <a:off x="10187575" y="200771"/>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75D17540-387A-482A-B432-46A1EFB58756}"/>
                </a:ext>
              </a:extLst>
            </p:cNvPr>
            <p:cNvSpPr/>
            <p:nvPr/>
          </p:nvSpPr>
          <p:spPr>
            <a:xfrm rot="10800000" flipH="1">
              <a:off x="127986" y="6031517"/>
              <a:ext cx="287147" cy="287147"/>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E29BA681-D191-4B3E-B7AD-D4DD1956C66B}"/>
                </a:ext>
              </a:extLst>
            </p:cNvPr>
            <p:cNvSpPr/>
            <p:nvPr/>
          </p:nvSpPr>
          <p:spPr>
            <a:xfrm rot="10800000" flipH="1">
              <a:off x="9714204" y="733387"/>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Title 1">
            <a:extLst>
              <a:ext uri="{FF2B5EF4-FFF2-40B4-BE49-F238E27FC236}">
                <a16:creationId xmlns:a16="http://schemas.microsoft.com/office/drawing/2014/main" id="{B0E8379E-F532-476C-8A66-79F96DB2E7A9}"/>
              </a:ext>
            </a:extLst>
          </p:cNvPr>
          <p:cNvSpPr>
            <a:spLocks noGrp="1"/>
          </p:cNvSpPr>
          <p:nvPr>
            <p:ph type="title"/>
          </p:nvPr>
        </p:nvSpPr>
        <p:spPr>
          <a:xfrm>
            <a:off x="5178252" y="544786"/>
            <a:ext cx="6400800" cy="1683971"/>
          </a:xfrm>
        </p:spPr>
        <p:txBody>
          <a:bodyPr anchor="b">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28" name="Picture Placeholder 22">
            <a:extLst>
              <a:ext uri="{FF2B5EF4-FFF2-40B4-BE49-F238E27FC236}">
                <a16:creationId xmlns:a16="http://schemas.microsoft.com/office/drawing/2014/main" id="{C1B7FDD6-4D3A-4AE1-B7D0-86DC45B0EA39}"/>
              </a:ext>
            </a:extLst>
          </p:cNvPr>
          <p:cNvSpPr>
            <a:spLocks noGrp="1"/>
          </p:cNvSpPr>
          <p:nvPr>
            <p:ph type="pic" sz="quarter" idx="13" hasCustomPrompt="1"/>
          </p:nvPr>
        </p:nvSpPr>
        <p:spPr>
          <a:xfrm>
            <a:off x="542925" y="574675"/>
            <a:ext cx="4022725" cy="1867360"/>
          </a:xfrm>
        </p:spPr>
        <p:txBody>
          <a:bodyPr>
            <a:normAutofit/>
          </a:bodyPr>
          <a:lstStyle>
            <a:lvl1pPr marL="0" indent="0" algn="ctr">
              <a:buNone/>
              <a:defRPr sz="2000"/>
            </a:lvl1pPr>
          </a:lstStyle>
          <a:p>
            <a:r>
              <a:rPr lang="en-US" dirty="0"/>
              <a:t>Insert photo here</a:t>
            </a:r>
          </a:p>
        </p:txBody>
      </p:sp>
      <p:sp>
        <p:nvSpPr>
          <p:cNvPr id="29" name="Picture Placeholder 24">
            <a:extLst>
              <a:ext uri="{FF2B5EF4-FFF2-40B4-BE49-F238E27FC236}">
                <a16:creationId xmlns:a16="http://schemas.microsoft.com/office/drawing/2014/main" id="{31A33AED-20A4-4373-814A-DA708A6CBE47}"/>
              </a:ext>
            </a:extLst>
          </p:cNvPr>
          <p:cNvSpPr>
            <a:spLocks noGrp="1"/>
          </p:cNvSpPr>
          <p:nvPr>
            <p:ph type="pic" sz="quarter" idx="14" hasCustomPrompt="1"/>
          </p:nvPr>
        </p:nvSpPr>
        <p:spPr>
          <a:xfrm>
            <a:off x="542925" y="2519163"/>
            <a:ext cx="4022725" cy="1843040"/>
          </a:xfrm>
        </p:spPr>
        <p:txBody>
          <a:bodyPr>
            <a:normAutofit/>
          </a:bodyPr>
          <a:lstStyle>
            <a:lvl1pPr marL="0" indent="0" algn="ctr">
              <a:buNone/>
              <a:defRPr sz="2000"/>
            </a:lvl1pPr>
          </a:lstStyle>
          <a:p>
            <a:r>
              <a:rPr lang="en-US" dirty="0"/>
              <a:t>Insert photo here</a:t>
            </a:r>
          </a:p>
        </p:txBody>
      </p:sp>
      <p:sp>
        <p:nvSpPr>
          <p:cNvPr id="30" name="Picture Placeholder 26">
            <a:extLst>
              <a:ext uri="{FF2B5EF4-FFF2-40B4-BE49-F238E27FC236}">
                <a16:creationId xmlns:a16="http://schemas.microsoft.com/office/drawing/2014/main" id="{912C8FB0-089E-45C8-820C-1DB37CF6EDD2}"/>
              </a:ext>
            </a:extLst>
          </p:cNvPr>
          <p:cNvSpPr>
            <a:spLocks noGrp="1"/>
          </p:cNvSpPr>
          <p:nvPr>
            <p:ph type="pic" sz="quarter" idx="15" hasCustomPrompt="1"/>
          </p:nvPr>
        </p:nvSpPr>
        <p:spPr>
          <a:xfrm>
            <a:off x="542925" y="4439331"/>
            <a:ext cx="4022725" cy="1879333"/>
          </a:xfrm>
        </p:spPr>
        <p:txBody>
          <a:bodyPr>
            <a:normAutofit/>
          </a:bodyPr>
          <a:lstStyle>
            <a:lvl1pPr marL="0" indent="0" algn="ctr">
              <a:buNone/>
              <a:defRPr sz="2000"/>
            </a:lvl1pPr>
          </a:lstStyle>
          <a:p>
            <a:r>
              <a:rPr lang="en-US" dirty="0"/>
              <a:t>Insert photo here</a:t>
            </a:r>
          </a:p>
        </p:txBody>
      </p:sp>
      <p:sp>
        <p:nvSpPr>
          <p:cNvPr id="18" name="Content Placeholder 2">
            <a:extLst>
              <a:ext uri="{FF2B5EF4-FFF2-40B4-BE49-F238E27FC236}">
                <a16:creationId xmlns:a16="http://schemas.microsoft.com/office/drawing/2014/main" id="{27E06B4D-C658-4E45-A3F7-F9764B1970D4}"/>
              </a:ext>
            </a:extLst>
          </p:cNvPr>
          <p:cNvSpPr>
            <a:spLocks noGrp="1"/>
          </p:cNvSpPr>
          <p:nvPr>
            <p:ph idx="1"/>
          </p:nvPr>
        </p:nvSpPr>
        <p:spPr>
          <a:xfrm>
            <a:off x="5178252" y="2409776"/>
            <a:ext cx="6400800" cy="3714837"/>
          </a:xfrm>
        </p:spPr>
        <p:txBody>
          <a:bodyPr anchor="t">
            <a:normAutofit/>
          </a:bodyPr>
          <a:lstStyle>
            <a:lvl1pPr>
              <a:lnSpc>
                <a:spcPct val="100000"/>
              </a:lnSpc>
              <a:buClr>
                <a:schemeClr val="accent6"/>
              </a:buClr>
              <a:defRPr/>
            </a:lvl1pPr>
          </a:lstStyle>
          <a:p>
            <a:pPr lvl="0">
              <a:lnSpc>
                <a:spcPct val="120000"/>
              </a:lnSpc>
              <a:buFont typeface="Aller" panose="020B0603020203020204" pitchFamily="34" charset="0"/>
              <a:buChar char="+"/>
            </a:pPr>
            <a:r>
              <a:rPr lang="en-US" sz="1800">
                <a:cs typeface="Segoe UI" panose="020B0502040204020203" pitchFamily="34" charset="0"/>
              </a:rPr>
              <a:t>Click to edit Master text styles</a:t>
            </a:r>
          </a:p>
        </p:txBody>
      </p:sp>
      <p:sp>
        <p:nvSpPr>
          <p:cNvPr id="19" name="Date Placeholder 4">
            <a:extLst>
              <a:ext uri="{FF2B5EF4-FFF2-40B4-BE49-F238E27FC236}">
                <a16:creationId xmlns:a16="http://schemas.microsoft.com/office/drawing/2014/main" id="{15A75550-8D38-4A9F-85E4-7A0AAC044353}"/>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20" name="Footer Placeholder 5">
            <a:extLst>
              <a:ext uri="{FF2B5EF4-FFF2-40B4-BE49-F238E27FC236}">
                <a16:creationId xmlns:a16="http://schemas.microsoft.com/office/drawing/2014/main" id="{38B8FA61-4080-4FE6-A841-33EBEFFA7F0E}"/>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1" name="Slide Number Placeholder 6">
            <a:extLst>
              <a:ext uri="{FF2B5EF4-FFF2-40B4-BE49-F238E27FC236}">
                <a16:creationId xmlns:a16="http://schemas.microsoft.com/office/drawing/2014/main" id="{D100CF52-3E48-4F45-8364-508D4B714566}"/>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091261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9" name="Graphic 10">
            <a:extLst>
              <a:ext uri="{FF2B5EF4-FFF2-40B4-BE49-F238E27FC236}">
                <a16:creationId xmlns:a16="http://schemas.microsoft.com/office/drawing/2014/main" id="{700F5C96-E2D7-4D19-99B6-D56001B8D3D4}"/>
              </a:ext>
              <a:ext uri="{C183D7F6-B498-43B3-948B-1728B52AA6E4}">
                <adec:decorative xmlns:adec="http://schemas.microsoft.com/office/drawing/2017/decorative" val="1"/>
              </a:ext>
            </a:extLst>
          </p:cNvPr>
          <p:cNvSpPr/>
          <p:nvPr userDrawn="1"/>
        </p:nvSpPr>
        <p:spPr>
          <a:xfrm rot="2700000">
            <a:off x="10891156" y="241085"/>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C3AFF211-012D-43E4-B59F-BAFA07FEE0EF}"/>
              </a:ext>
              <a:ext uri="{C183D7F6-B498-43B3-948B-1728B52AA6E4}">
                <adec:decorative xmlns:adec="http://schemas.microsoft.com/office/drawing/2017/decorative" val="1"/>
              </a:ext>
            </a:extLst>
          </p:cNvPr>
          <p:cNvSpPr/>
          <p:nvPr userDrawn="1"/>
        </p:nvSpPr>
        <p:spPr>
          <a:xfrm rot="10800000">
            <a:off x="10734076" y="1394142"/>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p:nvSpPr>
          <p:cNvPr id="11" name="Title 1">
            <a:extLst>
              <a:ext uri="{FF2B5EF4-FFF2-40B4-BE49-F238E27FC236}">
                <a16:creationId xmlns:a16="http://schemas.microsoft.com/office/drawing/2014/main" id="{6525CA5D-5FF0-4FEA-A2FC-2239486D981A}"/>
              </a:ext>
            </a:extLst>
          </p:cNvPr>
          <p:cNvSpPr>
            <a:spLocks noGrp="1"/>
          </p:cNvSpPr>
          <p:nvPr>
            <p:ph type="title"/>
          </p:nvPr>
        </p:nvSpPr>
        <p:spPr>
          <a:xfrm>
            <a:off x="457199" y="566490"/>
            <a:ext cx="11238347" cy="1502704"/>
          </a:xfrm>
        </p:spPr>
        <p:txBody>
          <a:bodyPr anchor="ctr">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sp>
        <p:nvSpPr>
          <p:cNvPr id="3" name="Content Placeholder 2">
            <a:extLst>
              <a:ext uri="{FF2B5EF4-FFF2-40B4-BE49-F238E27FC236}">
                <a16:creationId xmlns:a16="http://schemas.microsoft.com/office/drawing/2014/main" id="{A3976CE4-35AA-4B7D-B1D9-AFEC56F1F97C}"/>
              </a:ext>
            </a:extLst>
          </p:cNvPr>
          <p:cNvSpPr>
            <a:spLocks noGrp="1"/>
          </p:cNvSpPr>
          <p:nvPr>
            <p:ph sz="quarter" idx="14" hasCustomPrompt="1"/>
          </p:nvPr>
        </p:nvSpPr>
        <p:spPr>
          <a:xfrm>
            <a:off x="457201" y="2286000"/>
            <a:ext cx="5435600" cy="4005263"/>
          </a:xfrm>
        </p:spPr>
        <p:txBody>
          <a:bodyPr>
            <a:normAutofit/>
          </a:bodyPr>
          <a:lstStyle>
            <a:lvl1pPr marL="0" indent="0">
              <a:lnSpc>
                <a:spcPct val="100000"/>
              </a:lnSpc>
              <a:spcBef>
                <a:spcPts val="1000"/>
              </a:spcBef>
              <a:buNone/>
              <a:defRPr sz="1800" baseline="0"/>
            </a:lvl1pPr>
            <a:lvl2pPr marL="457200" indent="0">
              <a:lnSpc>
                <a:spcPct val="100000"/>
              </a:lnSpc>
              <a:spcBef>
                <a:spcPts val="1000"/>
              </a:spcBef>
              <a:buNone/>
              <a:defRPr/>
            </a:lvl2pPr>
            <a:lvl3pPr marL="914400" indent="0">
              <a:lnSpc>
                <a:spcPct val="100000"/>
              </a:lnSpc>
              <a:spcBef>
                <a:spcPts val="1000"/>
              </a:spcBef>
              <a:buNone/>
              <a:defRPr/>
            </a:lvl3pPr>
            <a:lvl4pPr marL="1371600" indent="0">
              <a:lnSpc>
                <a:spcPct val="100000"/>
              </a:lnSpc>
              <a:spcBef>
                <a:spcPts val="1000"/>
              </a:spcBef>
              <a:buNone/>
              <a:defRPr/>
            </a:lvl4pPr>
            <a:lvl5pPr marL="1828800" indent="0">
              <a:lnSpc>
                <a:spcPct val="100000"/>
              </a:lnSpc>
              <a:spcBef>
                <a:spcPts val="1000"/>
              </a:spcBef>
              <a:buNone/>
              <a:defRPr/>
            </a:lvl5pPr>
          </a:lstStyle>
          <a:p>
            <a:pPr lvl="0"/>
            <a:r>
              <a:rPr lang="en-US" dirty="0"/>
              <a:t>Object</a:t>
            </a:r>
          </a:p>
        </p:txBody>
      </p:sp>
      <p:sp>
        <p:nvSpPr>
          <p:cNvPr id="20" name="Picture Placeholder 18">
            <a:extLst>
              <a:ext uri="{FF2B5EF4-FFF2-40B4-BE49-F238E27FC236}">
                <a16:creationId xmlns:a16="http://schemas.microsoft.com/office/drawing/2014/main" id="{CA50A35E-7645-4F70-8ADA-229A6593E79D}"/>
              </a:ext>
            </a:extLst>
          </p:cNvPr>
          <p:cNvSpPr>
            <a:spLocks noGrp="1"/>
          </p:cNvSpPr>
          <p:nvPr>
            <p:ph type="pic" sz="quarter" idx="13" hasCustomPrompt="1"/>
          </p:nvPr>
        </p:nvSpPr>
        <p:spPr>
          <a:xfrm>
            <a:off x="6207125" y="2286000"/>
            <a:ext cx="5435600" cy="4038600"/>
          </a:xfrm>
        </p:spPr>
        <p:txBody>
          <a:bodyPr>
            <a:normAutofit/>
          </a:bodyPr>
          <a:lstStyle>
            <a:lvl1pPr marL="0" indent="0" algn="ctr">
              <a:buNone/>
              <a:defRPr sz="2000"/>
            </a:lvl1pPr>
          </a:lstStyle>
          <a:p>
            <a:r>
              <a:rPr lang="en-US" dirty="0"/>
              <a:t>Insert photo here</a:t>
            </a:r>
          </a:p>
        </p:txBody>
      </p:sp>
      <p:sp>
        <p:nvSpPr>
          <p:cNvPr id="15" name="Date Placeholder 4">
            <a:extLst>
              <a:ext uri="{FF2B5EF4-FFF2-40B4-BE49-F238E27FC236}">
                <a16:creationId xmlns:a16="http://schemas.microsoft.com/office/drawing/2014/main" id="{0190A104-68BF-4430-B596-8DF4AAFD6BA4}"/>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6" name="Footer Placeholder 5">
            <a:extLst>
              <a:ext uri="{FF2B5EF4-FFF2-40B4-BE49-F238E27FC236}">
                <a16:creationId xmlns:a16="http://schemas.microsoft.com/office/drawing/2014/main" id="{8CCC4275-F340-400B-8C07-11B2A7B22D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7" name="Slide Number Placeholder 6">
            <a:extLst>
              <a:ext uri="{FF2B5EF4-FFF2-40B4-BE49-F238E27FC236}">
                <a16:creationId xmlns:a16="http://schemas.microsoft.com/office/drawing/2014/main" id="{9C38366E-8B47-475F-9F64-91C075E2FE0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123074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DE94BA-93DF-4A00-A48C-185D23B2FF6B}"/>
              </a:ext>
            </a:extLst>
          </p:cNvPr>
          <p:cNvSpPr>
            <a:spLocks noGrp="1"/>
          </p:cNvSpPr>
          <p:nvPr>
            <p:ph type="ctrTitle"/>
          </p:nvPr>
        </p:nvSpPr>
        <p:spPr>
          <a:xfrm>
            <a:off x="5430848" y="728905"/>
            <a:ext cx="5922952" cy="3184274"/>
          </a:xfrm>
        </p:spPr>
        <p:txBody>
          <a:bodyPr anchor="b">
            <a:normAutofit/>
          </a:bodyPr>
          <a:lstStyle/>
          <a:p>
            <a:pPr algn="l"/>
            <a:r>
              <a:rPr lang="en-US" sz="5400"/>
              <a:t>Click to edit Master title style</a:t>
            </a:r>
            <a:endParaRPr lang="en-US" sz="5400" dirty="0"/>
          </a:p>
        </p:txBody>
      </p:sp>
      <p:sp>
        <p:nvSpPr>
          <p:cNvPr id="11" name="Subtitle 2">
            <a:extLst>
              <a:ext uri="{FF2B5EF4-FFF2-40B4-BE49-F238E27FC236}">
                <a16:creationId xmlns:a16="http://schemas.microsoft.com/office/drawing/2014/main" id="{4DBB12C2-98A6-4E7C-8122-E2EE21BFC7E7}"/>
              </a:ext>
            </a:extLst>
          </p:cNvPr>
          <p:cNvSpPr>
            <a:spLocks noGrp="1"/>
          </p:cNvSpPr>
          <p:nvPr>
            <p:ph type="subTitle" idx="1"/>
          </p:nvPr>
        </p:nvSpPr>
        <p:spPr>
          <a:xfrm>
            <a:off x="5397967" y="4072044"/>
            <a:ext cx="5942079" cy="1495379"/>
          </a:xfrm>
        </p:spPr>
        <p:txBody>
          <a:bodyPr/>
          <a:lstStyle>
            <a:lvl1pPr marL="0" indent="0">
              <a:buClr>
                <a:schemeClr val="accent6"/>
              </a:buClr>
              <a:buNone/>
              <a:defRPr/>
            </a:lvl1pPr>
          </a:lstStyle>
          <a:p>
            <a:pPr algn="l"/>
            <a:r>
              <a:rPr lang="en-US"/>
              <a:t>Click to edit Master subtitle style</a:t>
            </a:r>
            <a:endParaRPr lang="en-US" dirty="0"/>
          </a:p>
        </p:txBody>
      </p:sp>
      <p:sp>
        <p:nvSpPr>
          <p:cNvPr id="18" name="Date Placeholder 10">
            <a:extLst>
              <a:ext uri="{FF2B5EF4-FFF2-40B4-BE49-F238E27FC236}">
                <a16:creationId xmlns:a16="http://schemas.microsoft.com/office/drawing/2014/main" id="{AC49D1E9-8FDA-48E9-88F2-80DF0F22B64A}"/>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11">
            <a:extLst>
              <a:ext uri="{FF2B5EF4-FFF2-40B4-BE49-F238E27FC236}">
                <a16:creationId xmlns:a16="http://schemas.microsoft.com/office/drawing/2014/main" id="{C4FC0EA3-7981-40EF-88D1-1AAF5E60F28B}"/>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12">
            <a:extLst>
              <a:ext uri="{FF2B5EF4-FFF2-40B4-BE49-F238E27FC236}">
                <a16:creationId xmlns:a16="http://schemas.microsoft.com/office/drawing/2014/main" id="{E6BA146E-DA8D-460D-962E-8D54A903DF6D}"/>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16" name="Picture Placeholder 15">
            <a:extLst>
              <a:ext uri="{FF2B5EF4-FFF2-40B4-BE49-F238E27FC236}">
                <a16:creationId xmlns:a16="http://schemas.microsoft.com/office/drawing/2014/main" id="{3D93F340-CFEF-4E87-A7A5-E9177B914DB5}"/>
              </a:ext>
            </a:extLst>
          </p:cNvPr>
          <p:cNvSpPr>
            <a:spLocks noGrp="1"/>
          </p:cNvSpPr>
          <p:nvPr>
            <p:ph type="pic" sz="quarter" idx="13" hasCustomPrompt="1"/>
          </p:nvPr>
        </p:nvSpPr>
        <p:spPr>
          <a:xfrm>
            <a:off x="679450" y="574675"/>
            <a:ext cx="4311650" cy="2820988"/>
          </a:xfrm>
          <a:custGeom>
            <a:avLst/>
            <a:gdLst>
              <a:gd name="connsiteX0" fmla="*/ 337233 w 4311650"/>
              <a:gd name="connsiteY0" fmla="*/ 0 h 2820988"/>
              <a:gd name="connsiteX1" fmla="*/ 1035594 w 4311650"/>
              <a:gd name="connsiteY1" fmla="*/ 0 h 2820988"/>
              <a:gd name="connsiteX2" fmla="*/ 1035443 w 4311650"/>
              <a:gd name="connsiteY2" fmla="*/ 749 h 2820988"/>
              <a:gd name="connsiteX3" fmla="*/ 1209844 w 4311650"/>
              <a:gd name="connsiteY3" fmla="*/ 175150 h 2820988"/>
              <a:gd name="connsiteX4" fmla="*/ 1384245 w 4311650"/>
              <a:gd name="connsiteY4" fmla="*/ 749 h 2820988"/>
              <a:gd name="connsiteX5" fmla="*/ 1384094 w 4311650"/>
              <a:gd name="connsiteY5" fmla="*/ 0 h 2820988"/>
              <a:gd name="connsiteX6" fmla="*/ 4311650 w 4311650"/>
              <a:gd name="connsiteY6" fmla="*/ 0 h 2820988"/>
              <a:gd name="connsiteX7" fmla="*/ 4311650 w 4311650"/>
              <a:gd name="connsiteY7" fmla="*/ 2820988 h 2820988"/>
              <a:gd name="connsiteX8" fmla="*/ 0 w 4311650"/>
              <a:gd name="connsiteY8" fmla="*/ 2820988 h 2820988"/>
              <a:gd name="connsiteX9" fmla="*/ 0 w 4311650"/>
              <a:gd name="connsiteY9" fmla="*/ 337233 h 2820988"/>
              <a:gd name="connsiteX10" fmla="*/ 100372 w 4311650"/>
              <a:gd name="connsiteY10" fmla="*/ 236861 h 2820988"/>
              <a:gd name="connsiteX11" fmla="*/ 328865 w 4311650"/>
              <a:gd name="connsiteY11" fmla="*/ 465355 h 2820988"/>
              <a:gd name="connsiteX12" fmla="*/ 459438 w 4311650"/>
              <a:gd name="connsiteY12" fmla="*/ 465355 h 2820988"/>
              <a:gd name="connsiteX13" fmla="*/ 459438 w 4311650"/>
              <a:gd name="connsiteY13" fmla="*/ 334783 h 2820988"/>
              <a:gd name="connsiteX14" fmla="*/ 230944 w 4311650"/>
              <a:gd name="connsiteY14" fmla="*/ 106289 h 2820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11650" h="2820988">
                <a:moveTo>
                  <a:pt x="337233" y="0"/>
                </a:moveTo>
                <a:lnTo>
                  <a:pt x="1035594" y="0"/>
                </a:lnTo>
                <a:lnTo>
                  <a:pt x="1035443" y="749"/>
                </a:lnTo>
                <a:cubicBezTo>
                  <a:pt x="1035443" y="97068"/>
                  <a:pt x="1113525" y="175150"/>
                  <a:pt x="1209844" y="175150"/>
                </a:cubicBezTo>
                <a:cubicBezTo>
                  <a:pt x="1306163" y="175150"/>
                  <a:pt x="1384245" y="97068"/>
                  <a:pt x="1384245" y="749"/>
                </a:cubicBezTo>
                <a:lnTo>
                  <a:pt x="1384094" y="0"/>
                </a:lnTo>
                <a:lnTo>
                  <a:pt x="4311650" y="0"/>
                </a:lnTo>
                <a:lnTo>
                  <a:pt x="4311650" y="2820988"/>
                </a:lnTo>
                <a:lnTo>
                  <a:pt x="0" y="2820988"/>
                </a:lnTo>
                <a:lnTo>
                  <a:pt x="0" y="337233"/>
                </a:lnTo>
                <a:lnTo>
                  <a:pt x="100372" y="236861"/>
                </a:lnTo>
                <a:lnTo>
                  <a:pt x="328865" y="465355"/>
                </a:lnTo>
                <a:cubicBezTo>
                  <a:pt x="364921" y="501411"/>
                  <a:pt x="423382" y="501411"/>
                  <a:pt x="459438" y="465355"/>
                </a:cubicBezTo>
                <a:cubicBezTo>
                  <a:pt x="495494" y="429299"/>
                  <a:pt x="495498" y="370842"/>
                  <a:pt x="459438" y="334783"/>
                </a:cubicBezTo>
                <a:lnTo>
                  <a:pt x="230944" y="106289"/>
                </a:lnTo>
                <a:close/>
              </a:path>
            </a:pathLst>
          </a:custGeom>
        </p:spPr>
        <p:txBody>
          <a:bodyPr wrap="square">
            <a:noAutofit/>
          </a:bodyPr>
          <a:lstStyle>
            <a:lvl1pPr marL="0" indent="0" algn="ctr">
              <a:buNone/>
              <a:defRPr sz="2000"/>
            </a:lvl1pPr>
          </a:lstStyle>
          <a:p>
            <a:r>
              <a:rPr lang="en-US" dirty="0"/>
              <a:t>Insert photo here</a:t>
            </a:r>
          </a:p>
        </p:txBody>
      </p:sp>
      <p:sp>
        <p:nvSpPr>
          <p:cNvPr id="26" name="Picture Placeholder 23">
            <a:extLst>
              <a:ext uri="{FF2B5EF4-FFF2-40B4-BE49-F238E27FC236}">
                <a16:creationId xmlns:a16="http://schemas.microsoft.com/office/drawing/2014/main" id="{CE34FBF6-A149-4B42-B3B9-271F169AFFA8}"/>
              </a:ext>
            </a:extLst>
          </p:cNvPr>
          <p:cNvSpPr>
            <a:spLocks noGrp="1"/>
          </p:cNvSpPr>
          <p:nvPr>
            <p:ph type="pic" sz="quarter" idx="14" hasCustomPrompt="1"/>
          </p:nvPr>
        </p:nvSpPr>
        <p:spPr>
          <a:xfrm>
            <a:off x="679450" y="3487738"/>
            <a:ext cx="4311650" cy="2833687"/>
          </a:xfrm>
        </p:spPr>
        <p:txBody>
          <a:bodyPr>
            <a:normAutofit/>
          </a:bodyPr>
          <a:lstStyle>
            <a:lvl1pPr marL="0" indent="0" algn="ctr">
              <a:buNone/>
              <a:defRPr sz="2000"/>
            </a:lvl1pPr>
          </a:lstStyle>
          <a:p>
            <a:r>
              <a:rPr lang="en-US" dirty="0"/>
              <a:t>Insert photo here</a:t>
            </a:r>
          </a:p>
        </p:txBody>
      </p:sp>
      <p:grpSp>
        <p:nvGrpSpPr>
          <p:cNvPr id="17" name="Group 16">
            <a:extLst>
              <a:ext uri="{FF2B5EF4-FFF2-40B4-BE49-F238E27FC236}">
                <a16:creationId xmlns:a16="http://schemas.microsoft.com/office/drawing/2014/main" id="{7CDB6B12-76FD-4280-86DE-B351366A1BC9}"/>
              </a:ext>
              <a:ext uri="{C183D7F6-B498-43B3-948B-1728B52AA6E4}">
                <adec:decorative xmlns:adec="http://schemas.microsoft.com/office/drawing/2017/decorative" val="1"/>
              </a:ext>
            </a:extLst>
          </p:cNvPr>
          <p:cNvGrpSpPr/>
          <p:nvPr userDrawn="1"/>
        </p:nvGrpSpPr>
        <p:grpSpPr>
          <a:xfrm>
            <a:off x="265908" y="173174"/>
            <a:ext cx="1797787" cy="1668695"/>
            <a:chOff x="265908" y="173174"/>
            <a:chExt cx="1797787" cy="1668695"/>
          </a:xfrm>
        </p:grpSpPr>
        <p:sp useBgFill="1">
          <p:nvSpPr>
            <p:cNvPr id="21" name="Graphic 10">
              <a:extLst>
                <a:ext uri="{FF2B5EF4-FFF2-40B4-BE49-F238E27FC236}">
                  <a16:creationId xmlns:a16="http://schemas.microsoft.com/office/drawing/2014/main" id="{0DCFA73E-0BBC-4BDD-A0D3-396BC9C659B0}"/>
                </a:ext>
              </a:extLst>
            </p:cNvPr>
            <p:cNvSpPr/>
            <p:nvPr/>
          </p:nvSpPr>
          <p:spPr>
            <a:xfrm rot="2700000">
              <a:off x="272028" y="173174"/>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2" name="Oval 21">
              <a:extLst>
                <a:ext uri="{FF2B5EF4-FFF2-40B4-BE49-F238E27FC236}">
                  <a16:creationId xmlns:a16="http://schemas.microsoft.com/office/drawing/2014/main" id="{CA1CA5DB-AEE4-4355-8599-F7BD50C85C79}"/>
                </a:ext>
              </a:extLst>
            </p:cNvPr>
            <p:cNvSpPr/>
            <p:nvPr/>
          </p:nvSpPr>
          <p:spPr>
            <a:xfrm rot="10800000">
              <a:off x="265908" y="1557961"/>
              <a:ext cx="283908" cy="283908"/>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3" name="Oval 22">
              <a:extLst>
                <a:ext uri="{FF2B5EF4-FFF2-40B4-BE49-F238E27FC236}">
                  <a16:creationId xmlns:a16="http://schemas.microsoft.com/office/drawing/2014/main" id="{2005B60E-16D1-4A97-8788-9718DAF6AA95}"/>
                </a:ext>
              </a:extLst>
            </p:cNvPr>
            <p:cNvSpPr/>
            <p:nvPr/>
          </p:nvSpPr>
          <p:spPr>
            <a:xfrm rot="10800000">
              <a:off x="1714894" y="401024"/>
              <a:ext cx="348801" cy="34880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54267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FE2DC9A-7C93-4FE3-B388-FB7A243D948E}"/>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13" name="Group 12">
            <a:extLst>
              <a:ext uri="{FF2B5EF4-FFF2-40B4-BE49-F238E27FC236}">
                <a16:creationId xmlns:a16="http://schemas.microsoft.com/office/drawing/2014/main" id="{128A406E-B859-428A-BEC7-33F294F0F71D}"/>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14" name="Graphic 10">
              <a:extLst>
                <a:ext uri="{FF2B5EF4-FFF2-40B4-BE49-F238E27FC236}">
                  <a16:creationId xmlns:a16="http://schemas.microsoft.com/office/drawing/2014/main" id="{3B215ABC-BA07-4988-85DE-DE8F4BC0E073}"/>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5" name="Oval 14">
              <a:extLst>
                <a:ext uri="{FF2B5EF4-FFF2-40B4-BE49-F238E27FC236}">
                  <a16:creationId xmlns:a16="http://schemas.microsoft.com/office/drawing/2014/main" id="{D909885A-5D3C-4D71-A937-69B3D935C302}"/>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6" name="Oval 15">
              <a:extLst>
                <a:ext uri="{FF2B5EF4-FFF2-40B4-BE49-F238E27FC236}">
                  <a16:creationId xmlns:a16="http://schemas.microsoft.com/office/drawing/2014/main" id="{1C2CCEA3-5FBC-4911-BC8F-47522E1C7A48}"/>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8" name="Date Placeholder 2">
            <a:extLst>
              <a:ext uri="{FF2B5EF4-FFF2-40B4-BE49-F238E27FC236}">
                <a16:creationId xmlns:a16="http://schemas.microsoft.com/office/drawing/2014/main" id="{CEBDC8E3-DB7D-444D-B9B6-36628B962FB7}"/>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9" name="Footer Placeholder 5">
            <a:extLst>
              <a:ext uri="{FF2B5EF4-FFF2-40B4-BE49-F238E27FC236}">
                <a16:creationId xmlns:a16="http://schemas.microsoft.com/office/drawing/2014/main" id="{04CF7828-4D00-4A80-A2C2-488A6CBE1601}"/>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20" name="Slide Number Placeholder 6">
            <a:extLst>
              <a:ext uri="{FF2B5EF4-FFF2-40B4-BE49-F238E27FC236}">
                <a16:creationId xmlns:a16="http://schemas.microsoft.com/office/drawing/2014/main" id="{1A7427F8-39B8-4BCB-8133-43D6D1ABAA7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E2EEF69E-6727-40D9-9752-CE0768FA0791}"/>
              </a:ext>
            </a:extLst>
          </p:cNvPr>
          <p:cNvSpPr>
            <a:spLocks noGrp="1"/>
          </p:cNvSpPr>
          <p:nvPr>
            <p:ph sz="quarter" idx="13" hasCustomPrompt="1"/>
          </p:nvPr>
        </p:nvSpPr>
        <p:spPr>
          <a:xfrm>
            <a:off x="1335088" y="1952625"/>
            <a:ext cx="9521825" cy="4049713"/>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Content</a:t>
            </a:r>
          </a:p>
        </p:txBody>
      </p:sp>
    </p:spTree>
    <p:extLst>
      <p:ext uri="{BB962C8B-B14F-4D97-AF65-F5344CB8AC3E}">
        <p14:creationId xmlns:p14="http://schemas.microsoft.com/office/powerpoint/2010/main" val="114203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93AFB7-EE11-42A5-A443-CEE872841BD5}"/>
              </a:ext>
            </a:extLst>
          </p:cNvPr>
          <p:cNvSpPr>
            <a:spLocks noGrp="1"/>
          </p:cNvSpPr>
          <p:nvPr>
            <p:ph type="title"/>
          </p:nvPr>
        </p:nvSpPr>
        <p:spPr>
          <a:xfrm>
            <a:off x="822352" y="566127"/>
            <a:ext cx="10531448" cy="1386498"/>
          </a:xfrm>
        </p:spPr>
        <p:txBody>
          <a:bodyPr anchor="ctr">
            <a:normAutofit/>
          </a:bodyPr>
          <a:lstStyle>
            <a:lvl1pPr algn="ctr">
              <a:defRPr/>
            </a:lvl1pPr>
          </a:lstStyle>
          <a:p>
            <a:pPr algn="ctr"/>
            <a:r>
              <a:rPr lang="en-US">
                <a:latin typeface="Aller" panose="020B0603020203020204" pitchFamily="34" charset="0"/>
                <a:cs typeface="Segoe UI" panose="020B0502040204020203" pitchFamily="34" charset="0"/>
              </a:rPr>
              <a:t>Click to edit Master title style</a:t>
            </a:r>
            <a:endParaRPr lang="en-US" dirty="0">
              <a:latin typeface="Aller" panose="020B0603020203020204" pitchFamily="34" charset="0"/>
              <a:cs typeface="Segoe UI" panose="020B0502040204020203" pitchFamily="34" charset="0"/>
            </a:endParaRPr>
          </a:p>
        </p:txBody>
      </p:sp>
      <p:grpSp>
        <p:nvGrpSpPr>
          <p:cNvPr id="7" name="Group 6">
            <a:extLst>
              <a:ext uri="{FF2B5EF4-FFF2-40B4-BE49-F238E27FC236}">
                <a16:creationId xmlns:a16="http://schemas.microsoft.com/office/drawing/2014/main" id="{24365C1B-8502-4C76-A183-977A61681004}"/>
              </a:ext>
              <a:ext uri="{C183D7F6-B498-43B3-948B-1728B52AA6E4}">
                <adec:decorative xmlns:adec="http://schemas.microsoft.com/office/drawing/2017/decorative" val="1"/>
              </a:ext>
            </a:extLst>
          </p:cNvPr>
          <p:cNvGrpSpPr/>
          <p:nvPr userDrawn="1"/>
        </p:nvGrpSpPr>
        <p:grpSpPr>
          <a:xfrm>
            <a:off x="9969500" y="206142"/>
            <a:ext cx="2102143" cy="1530997"/>
            <a:chOff x="9969500" y="206142"/>
            <a:chExt cx="2102143" cy="1530997"/>
          </a:xfrm>
        </p:grpSpPr>
        <p:sp useBgFill="1">
          <p:nvSpPr>
            <p:cNvPr id="8" name="Graphic 10">
              <a:extLst>
                <a:ext uri="{FF2B5EF4-FFF2-40B4-BE49-F238E27FC236}">
                  <a16:creationId xmlns:a16="http://schemas.microsoft.com/office/drawing/2014/main" id="{8B301D95-DC48-420E-A7BA-A8B0209F7CC6}"/>
                </a:ext>
              </a:extLst>
            </p:cNvPr>
            <p:cNvSpPr/>
            <p:nvPr/>
          </p:nvSpPr>
          <p:spPr>
            <a:xfrm rot="2700000">
              <a:off x="11146356" y="206142"/>
              <a:ext cx="925287" cy="9252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9" name="Oval 8">
              <a:extLst>
                <a:ext uri="{FF2B5EF4-FFF2-40B4-BE49-F238E27FC236}">
                  <a16:creationId xmlns:a16="http://schemas.microsoft.com/office/drawing/2014/main" id="{4437A3E9-B343-4F63-8EB3-E20E196ADA6F}"/>
                </a:ext>
              </a:extLst>
            </p:cNvPr>
            <p:cNvSpPr/>
            <p:nvPr/>
          </p:nvSpPr>
          <p:spPr>
            <a:xfrm rot="10800000">
              <a:off x="10972800" y="1475479"/>
              <a:ext cx="261660" cy="261660"/>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0" name="Oval 9">
              <a:extLst>
                <a:ext uri="{FF2B5EF4-FFF2-40B4-BE49-F238E27FC236}">
                  <a16:creationId xmlns:a16="http://schemas.microsoft.com/office/drawing/2014/main" id="{1CE068AC-F212-42BF-A1F0-707A57D7DE65}"/>
                </a:ext>
              </a:extLst>
            </p:cNvPr>
            <p:cNvSpPr/>
            <p:nvPr/>
          </p:nvSpPr>
          <p:spPr>
            <a:xfrm rot="10800000">
              <a:off x="9969500" y="380388"/>
              <a:ext cx="642322" cy="642322"/>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1" name="Date Placeholder 2">
            <a:extLst>
              <a:ext uri="{FF2B5EF4-FFF2-40B4-BE49-F238E27FC236}">
                <a16:creationId xmlns:a16="http://schemas.microsoft.com/office/drawing/2014/main" id="{0538589D-580E-49A3-9B5F-41A31152C491}"/>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5">
            <a:extLst>
              <a:ext uri="{FF2B5EF4-FFF2-40B4-BE49-F238E27FC236}">
                <a16:creationId xmlns:a16="http://schemas.microsoft.com/office/drawing/2014/main" id="{9AFEC8BE-6E4C-4E48-A75A-8F63DDB25739}"/>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6">
            <a:extLst>
              <a:ext uri="{FF2B5EF4-FFF2-40B4-BE49-F238E27FC236}">
                <a16:creationId xmlns:a16="http://schemas.microsoft.com/office/drawing/2014/main" id="{3CE8A72A-AC7D-4CE3-9724-0A703AEEB0F5}"/>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8450B9E2-00B0-4447-A8A1-C344DC673C6B}"/>
              </a:ext>
            </a:extLst>
          </p:cNvPr>
          <p:cNvSpPr>
            <a:spLocks noGrp="1"/>
          </p:cNvSpPr>
          <p:nvPr>
            <p:ph sz="quarter" idx="13" hasCustomPrompt="1"/>
          </p:nvPr>
        </p:nvSpPr>
        <p:spPr>
          <a:xfrm>
            <a:off x="1762125" y="2362200"/>
            <a:ext cx="8639175" cy="3314700"/>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443369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D4A9F27B-681F-4AFD-B774-93B4D7E7C4AB}"/>
              </a:ext>
            </a:extLst>
          </p:cNvPr>
          <p:cNvSpPr>
            <a:spLocks noGrp="1"/>
          </p:cNvSpPr>
          <p:nvPr>
            <p:ph type="pic" sz="quarter" idx="13" hasCustomPrompt="1"/>
          </p:nvPr>
        </p:nvSpPr>
        <p:spPr>
          <a:xfrm>
            <a:off x="542925" y="0"/>
            <a:ext cx="11106150" cy="6303588"/>
          </a:xfrm>
          <a:custGeom>
            <a:avLst/>
            <a:gdLst>
              <a:gd name="connsiteX0" fmla="*/ 0 w 11106150"/>
              <a:gd name="connsiteY0" fmla="*/ 0 h 6303588"/>
              <a:gd name="connsiteX1" fmla="*/ 11106150 w 11106150"/>
              <a:gd name="connsiteY1" fmla="*/ 0 h 6303588"/>
              <a:gd name="connsiteX2" fmla="*/ 11106150 w 11106150"/>
              <a:gd name="connsiteY2" fmla="*/ 5562639 h 6303588"/>
              <a:gd name="connsiteX3" fmla="*/ 11105955 w 11106150"/>
              <a:gd name="connsiteY3" fmla="*/ 5562599 h 6303588"/>
              <a:gd name="connsiteX4" fmla="*/ 10938762 w 11106150"/>
              <a:gd name="connsiteY4" fmla="*/ 5729792 h 6303588"/>
              <a:gd name="connsiteX5" fmla="*/ 11105955 w 11106150"/>
              <a:gd name="connsiteY5" fmla="*/ 5896985 h 6303588"/>
              <a:gd name="connsiteX6" fmla="*/ 11106150 w 11106150"/>
              <a:gd name="connsiteY6" fmla="*/ 5896946 h 6303588"/>
              <a:gd name="connsiteX7" fmla="*/ 11106150 w 11106150"/>
              <a:gd name="connsiteY7" fmla="*/ 6303588 h 6303588"/>
              <a:gd name="connsiteX8" fmla="*/ 0 w 11106150"/>
              <a:gd name="connsiteY8" fmla="*/ 6303588 h 6303588"/>
              <a:gd name="connsiteX9" fmla="*/ 0 w 11106150"/>
              <a:gd name="connsiteY9" fmla="*/ 1178324 h 6303588"/>
              <a:gd name="connsiteX10" fmla="*/ 195 w 11106150"/>
              <a:gd name="connsiteY10" fmla="*/ 1178130 h 6303588"/>
              <a:gd name="connsiteX11" fmla="*/ 194290 w 11106150"/>
              <a:gd name="connsiteY11" fmla="*/ 1372225 h 6303588"/>
              <a:gd name="connsiteX12" fmla="*/ 305205 w 11106150"/>
              <a:gd name="connsiteY12" fmla="*/ 1372225 h 6303588"/>
              <a:gd name="connsiteX13" fmla="*/ 305205 w 11106150"/>
              <a:gd name="connsiteY13" fmla="*/ 1261310 h 6303588"/>
              <a:gd name="connsiteX14" fmla="*/ 111110 w 11106150"/>
              <a:gd name="connsiteY14" fmla="*/ 1067214 h 6303588"/>
              <a:gd name="connsiteX15" fmla="*/ 305202 w 11106150"/>
              <a:gd name="connsiteY15" fmla="*/ 873123 h 6303588"/>
              <a:gd name="connsiteX16" fmla="*/ 305202 w 11106150"/>
              <a:gd name="connsiteY16" fmla="*/ 762207 h 6303588"/>
              <a:gd name="connsiteX17" fmla="*/ 194286 w 11106150"/>
              <a:gd name="connsiteY17" fmla="*/ 762207 h 6303588"/>
              <a:gd name="connsiteX18" fmla="*/ 191 w 11106150"/>
              <a:gd name="connsiteY18" fmla="*/ 956302 h 6303588"/>
              <a:gd name="connsiteX19" fmla="*/ 0 w 11106150"/>
              <a:gd name="connsiteY19" fmla="*/ 956111 h 6303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106150" h="6303588">
                <a:moveTo>
                  <a:pt x="0" y="0"/>
                </a:moveTo>
                <a:lnTo>
                  <a:pt x="11106150" y="0"/>
                </a:lnTo>
                <a:lnTo>
                  <a:pt x="11106150" y="5562639"/>
                </a:lnTo>
                <a:lnTo>
                  <a:pt x="11105955" y="5562599"/>
                </a:lnTo>
                <a:cubicBezTo>
                  <a:pt x="11013617" y="5562599"/>
                  <a:pt x="10938762" y="5637454"/>
                  <a:pt x="10938762" y="5729792"/>
                </a:cubicBezTo>
                <a:cubicBezTo>
                  <a:pt x="10938762" y="5822130"/>
                  <a:pt x="11013617" y="5896985"/>
                  <a:pt x="11105955" y="5896985"/>
                </a:cubicBezTo>
                <a:lnTo>
                  <a:pt x="11106150" y="5896946"/>
                </a:lnTo>
                <a:lnTo>
                  <a:pt x="11106150" y="6303588"/>
                </a:lnTo>
                <a:lnTo>
                  <a:pt x="0" y="6303588"/>
                </a:lnTo>
                <a:lnTo>
                  <a:pt x="0" y="1178324"/>
                </a:lnTo>
                <a:lnTo>
                  <a:pt x="195" y="1178130"/>
                </a:lnTo>
                <a:lnTo>
                  <a:pt x="194290" y="1372225"/>
                </a:lnTo>
                <a:cubicBezTo>
                  <a:pt x="224917" y="1402853"/>
                  <a:pt x="274577" y="1402853"/>
                  <a:pt x="305205" y="1372225"/>
                </a:cubicBezTo>
                <a:cubicBezTo>
                  <a:pt x="335833" y="1341597"/>
                  <a:pt x="335836" y="1291941"/>
                  <a:pt x="305205" y="1261310"/>
                </a:cubicBezTo>
                <a:lnTo>
                  <a:pt x="111110" y="1067214"/>
                </a:lnTo>
                <a:lnTo>
                  <a:pt x="305202" y="873123"/>
                </a:lnTo>
                <a:cubicBezTo>
                  <a:pt x="335830" y="842495"/>
                  <a:pt x="335833" y="792838"/>
                  <a:pt x="305202" y="762207"/>
                </a:cubicBezTo>
                <a:cubicBezTo>
                  <a:pt x="274574" y="731580"/>
                  <a:pt x="224914" y="731580"/>
                  <a:pt x="194286" y="762207"/>
                </a:cubicBezTo>
                <a:lnTo>
                  <a:pt x="191" y="956302"/>
                </a:lnTo>
                <a:lnTo>
                  <a:pt x="0" y="956111"/>
                </a:lnTo>
                <a:close/>
              </a:path>
            </a:pathLst>
          </a:custGeom>
        </p:spPr>
        <p:txBody>
          <a:bodyPr wrap="square">
            <a:noAutofit/>
          </a:bodyP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C5CF2BD1-012F-4FC1-8150-5ABFB71D8000}"/>
              </a:ext>
            </a:extLst>
          </p:cNvPr>
          <p:cNvSpPr>
            <a:spLocks noGrp="1"/>
          </p:cNvSpPr>
          <p:nvPr>
            <p:ph type="title" hasCustomPrompt="1"/>
          </p:nvPr>
        </p:nvSpPr>
        <p:spPr>
          <a:xfrm>
            <a:off x="1209675" y="1188084"/>
            <a:ext cx="4886325" cy="3353435"/>
          </a:xfrm>
        </p:spPr>
        <p:txBody>
          <a:bodyPr anchor="t"/>
          <a:lstStyle>
            <a:lvl1pPr>
              <a:lnSpc>
                <a:spcPct val="110000"/>
              </a:lnSpc>
              <a:spcBef>
                <a:spcPts val="1000"/>
              </a:spcBef>
              <a:defRPr>
                <a:solidFill>
                  <a:schemeClr val="bg1"/>
                </a:solidFill>
                <a:effectLst>
                  <a:outerShdw blurRad="38100" dist="38100" dir="2700000" algn="tl">
                    <a:srgbClr val="000000">
                      <a:alpha val="43137"/>
                    </a:srgbClr>
                  </a:outerShdw>
                </a:effectLst>
              </a:defRPr>
            </a:lvl1pPr>
          </a:lstStyle>
          <a:p>
            <a:r>
              <a:rPr lang="en-US" dirty="0"/>
              <a:t>Click to insert title</a:t>
            </a:r>
          </a:p>
        </p:txBody>
      </p:sp>
      <p:sp>
        <p:nvSpPr>
          <p:cNvPr id="19" name="Text Placeholder 17">
            <a:extLst>
              <a:ext uri="{FF2B5EF4-FFF2-40B4-BE49-F238E27FC236}">
                <a16:creationId xmlns:a16="http://schemas.microsoft.com/office/drawing/2014/main" id="{CA5CDEBD-7143-4A5E-8992-1CC22CCB7DAC}"/>
              </a:ext>
            </a:extLst>
          </p:cNvPr>
          <p:cNvSpPr>
            <a:spLocks noGrp="1"/>
          </p:cNvSpPr>
          <p:nvPr>
            <p:ph type="body" sz="quarter" idx="15" hasCustomPrompt="1"/>
          </p:nvPr>
        </p:nvSpPr>
        <p:spPr>
          <a:xfrm>
            <a:off x="1209675" y="4744720"/>
            <a:ext cx="4886325" cy="802640"/>
          </a:xfrm>
        </p:spPr>
        <p:txBody>
          <a:bodyPr>
            <a:normAutofit/>
          </a:bodyPr>
          <a:lstStyle>
            <a:lvl1pPr marL="0" indent="0">
              <a:buNone/>
              <a:defRPr sz="2800">
                <a:solidFill>
                  <a:schemeClr val="bg1"/>
                </a:solidFill>
                <a:effectLst>
                  <a:outerShdw blurRad="38100" dist="38100" dir="2700000" algn="tl">
                    <a:srgbClr val="000000">
                      <a:alpha val="43137"/>
                    </a:srgbClr>
                  </a:outerShdw>
                </a:effectLst>
              </a:defRPr>
            </a:lvl1pPr>
          </a:lstStyle>
          <a:p>
            <a:pPr lvl="0"/>
            <a:r>
              <a:rPr lang="en-US" dirty="0"/>
              <a:t>Click to insert subtitle</a:t>
            </a:r>
          </a:p>
        </p:txBody>
      </p:sp>
      <p:sp>
        <p:nvSpPr>
          <p:cNvPr id="11" name="Date Placeholder 4">
            <a:extLst>
              <a:ext uri="{FF2B5EF4-FFF2-40B4-BE49-F238E27FC236}">
                <a16:creationId xmlns:a16="http://schemas.microsoft.com/office/drawing/2014/main" id="{3310B848-1DD7-4FAE-9A29-A903AB28D510}"/>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2" name="Footer Placeholder 10">
            <a:extLst>
              <a:ext uri="{FF2B5EF4-FFF2-40B4-BE49-F238E27FC236}">
                <a16:creationId xmlns:a16="http://schemas.microsoft.com/office/drawing/2014/main" id="{C4EABCE6-B9A0-4478-8470-10FE3275E97D}"/>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7BC00746-548B-44E3-BCF4-D999C0384B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grpSp>
        <p:nvGrpSpPr>
          <p:cNvPr id="17" name="Group 16">
            <a:extLst>
              <a:ext uri="{FF2B5EF4-FFF2-40B4-BE49-F238E27FC236}">
                <a16:creationId xmlns:a16="http://schemas.microsoft.com/office/drawing/2014/main" id="{0C47AB42-9344-4388-8186-987D011AC256}"/>
              </a:ext>
              <a:ext uri="{C183D7F6-B498-43B3-948B-1728B52AA6E4}">
                <adec:decorative xmlns:adec="http://schemas.microsoft.com/office/drawing/2017/decorative" val="1"/>
              </a:ext>
            </a:extLst>
          </p:cNvPr>
          <p:cNvGrpSpPr/>
          <p:nvPr userDrawn="1"/>
        </p:nvGrpSpPr>
        <p:grpSpPr>
          <a:xfrm>
            <a:off x="111772" y="635870"/>
            <a:ext cx="11704301" cy="5261115"/>
            <a:chOff x="111772" y="635870"/>
            <a:chExt cx="11704301" cy="5261115"/>
          </a:xfrm>
        </p:grpSpPr>
        <p:sp useBgFill="1">
          <p:nvSpPr>
            <p:cNvPr id="18" name="Graphic 10">
              <a:extLst>
                <a:ext uri="{FF2B5EF4-FFF2-40B4-BE49-F238E27FC236}">
                  <a16:creationId xmlns:a16="http://schemas.microsoft.com/office/drawing/2014/main" id="{AF670C5B-6404-41AC-9E4B-7079704AD98F}"/>
                </a:ext>
              </a:extLst>
            </p:cNvPr>
            <p:cNvSpPr/>
            <p:nvPr/>
          </p:nvSpPr>
          <p:spPr>
            <a:xfrm rot="2700000">
              <a:off x="111772" y="635870"/>
              <a:ext cx="862695" cy="862695"/>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20" name="Oval 19">
              <a:extLst>
                <a:ext uri="{FF2B5EF4-FFF2-40B4-BE49-F238E27FC236}">
                  <a16:creationId xmlns:a16="http://schemas.microsoft.com/office/drawing/2014/main" id="{06EEC11D-FD72-4E2C-9BE7-0ADDCC1FCDA0}"/>
                </a:ext>
              </a:extLst>
            </p:cNvPr>
            <p:cNvSpPr/>
            <p:nvPr/>
          </p:nvSpPr>
          <p:spPr>
            <a:xfrm rot="10800000">
              <a:off x="11481688" y="5562600"/>
              <a:ext cx="334385" cy="334385"/>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Tree>
    <p:extLst>
      <p:ext uri="{BB962C8B-B14F-4D97-AF65-F5344CB8AC3E}">
        <p14:creationId xmlns:p14="http://schemas.microsoft.com/office/powerpoint/2010/main" val="117579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C926DD1-2816-4B16-9809-3DD34B7DD0BA}"/>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10" name="Group 9">
            <a:extLst>
              <a:ext uri="{FF2B5EF4-FFF2-40B4-BE49-F238E27FC236}">
                <a16:creationId xmlns:a16="http://schemas.microsoft.com/office/drawing/2014/main" id="{C3584E3F-FDB4-479B-BC59-3152EAFFA139}"/>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1" name="Graphic 10">
              <a:extLst>
                <a:ext uri="{FF2B5EF4-FFF2-40B4-BE49-F238E27FC236}">
                  <a16:creationId xmlns:a16="http://schemas.microsoft.com/office/drawing/2014/main" id="{192E3F94-4B07-4FE3-90A9-AF47C6013652}"/>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62F713CE-DF71-4FAD-B02B-77E8F93B0926}"/>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3" name="Oval 12">
              <a:extLst>
                <a:ext uri="{FF2B5EF4-FFF2-40B4-BE49-F238E27FC236}">
                  <a16:creationId xmlns:a16="http://schemas.microsoft.com/office/drawing/2014/main" id="{CC3EC1C1-7E3D-4CDF-A1AA-25385A5AA5D8}"/>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4" name="Date Placeholder 2">
            <a:extLst>
              <a:ext uri="{FF2B5EF4-FFF2-40B4-BE49-F238E27FC236}">
                <a16:creationId xmlns:a16="http://schemas.microsoft.com/office/drawing/2014/main" id="{8B388008-154C-4BD4-8E16-D1CB0E1DD63B}"/>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5" name="Footer Placeholder 5">
            <a:extLst>
              <a:ext uri="{FF2B5EF4-FFF2-40B4-BE49-F238E27FC236}">
                <a16:creationId xmlns:a16="http://schemas.microsoft.com/office/drawing/2014/main" id="{355FD3E6-3F42-47F9-9F0F-A5E7C7CBFBA5}"/>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6" name="Slide Number Placeholder 6">
            <a:extLst>
              <a:ext uri="{FF2B5EF4-FFF2-40B4-BE49-F238E27FC236}">
                <a16:creationId xmlns:a16="http://schemas.microsoft.com/office/drawing/2014/main" id="{585F908B-6798-4558-9125-E8DBC196B5EA}"/>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14F1084A-D16F-4367-BA81-D50E03436FD9}"/>
              </a:ext>
            </a:extLst>
          </p:cNvPr>
          <p:cNvSpPr>
            <a:spLocks noGrp="1"/>
          </p:cNvSpPr>
          <p:nvPr>
            <p:ph sz="quarter" idx="13" hasCustomPrompt="1"/>
          </p:nvPr>
        </p:nvSpPr>
        <p:spPr>
          <a:xfrm>
            <a:off x="390525" y="1962150"/>
            <a:ext cx="11407775" cy="4351338"/>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94351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85333DF-B319-4AE9-B2FF-17CB683E9911}"/>
              </a:ext>
            </a:extLst>
          </p:cNvPr>
          <p:cNvSpPr>
            <a:spLocks noGrp="1"/>
          </p:cNvSpPr>
          <p:nvPr>
            <p:ph type="title"/>
          </p:nvPr>
        </p:nvSpPr>
        <p:spPr>
          <a:xfrm>
            <a:off x="457200" y="544786"/>
            <a:ext cx="11238346" cy="836339"/>
          </a:xfrm>
        </p:spPr>
        <p:txBody>
          <a:bodyPr anchor="t">
            <a:normAutofit/>
          </a:bodyPr>
          <a:lstStyle/>
          <a:p>
            <a:r>
              <a:rPr lang="en-US">
                <a:cs typeface="Segoe UI" panose="020B0502040204020203" pitchFamily="34" charset="0"/>
              </a:rPr>
              <a:t>Click to edit Master title style</a:t>
            </a:r>
            <a:endParaRPr lang="en-US" dirty="0">
              <a:cs typeface="Segoe UI" panose="020B0502040204020203" pitchFamily="34" charset="0"/>
            </a:endParaRPr>
          </a:p>
        </p:txBody>
      </p:sp>
      <p:grpSp>
        <p:nvGrpSpPr>
          <p:cNvPr id="9" name="Group 8">
            <a:extLst>
              <a:ext uri="{FF2B5EF4-FFF2-40B4-BE49-F238E27FC236}">
                <a16:creationId xmlns:a16="http://schemas.microsoft.com/office/drawing/2014/main" id="{F3F11C6D-F71D-4B7F-AD15-0A80B92C5286}"/>
              </a:ext>
              <a:ext uri="{C183D7F6-B498-43B3-948B-1728B52AA6E4}">
                <adec:decorative xmlns:adec="http://schemas.microsoft.com/office/drawing/2017/decorative" val="1"/>
              </a:ext>
            </a:extLst>
          </p:cNvPr>
          <p:cNvGrpSpPr/>
          <p:nvPr userDrawn="1"/>
        </p:nvGrpSpPr>
        <p:grpSpPr>
          <a:xfrm>
            <a:off x="10134054" y="381222"/>
            <a:ext cx="1776608" cy="1547254"/>
            <a:chOff x="10134054" y="381222"/>
            <a:chExt cx="1776608" cy="1547254"/>
          </a:xfrm>
        </p:grpSpPr>
        <p:sp useBgFill="1">
          <p:nvSpPr>
            <p:cNvPr id="10" name="Graphic 10">
              <a:extLst>
                <a:ext uri="{FF2B5EF4-FFF2-40B4-BE49-F238E27FC236}">
                  <a16:creationId xmlns:a16="http://schemas.microsoft.com/office/drawing/2014/main" id="{F52E1B51-6BF3-46E9-83D0-40BE41AA989E}"/>
                </a:ext>
              </a:extLst>
            </p:cNvPr>
            <p:cNvSpPr/>
            <p:nvPr/>
          </p:nvSpPr>
          <p:spPr>
            <a:xfrm rot="2700000">
              <a:off x="10895075" y="863805"/>
              <a:ext cx="1015587" cy="1015587"/>
            </a:xfrm>
            <a:custGeom>
              <a:avLst/>
              <a:gdLst>
                <a:gd name="connsiteX0" fmla="*/ 4053340 w 6859500"/>
                <a:gd name="connsiteY0" fmla="*/ 6235893 h 6859500"/>
                <a:gd name="connsiteX1" fmla="*/ 4053340 w 6859500"/>
                <a:gd name="connsiteY1" fmla="*/ 4053340 h 6859500"/>
                <a:gd name="connsiteX2" fmla="*/ 6235893 w 6859500"/>
                <a:gd name="connsiteY2" fmla="*/ 4053340 h 6859500"/>
                <a:gd name="connsiteX3" fmla="*/ 6859501 w 6859500"/>
                <a:gd name="connsiteY3" fmla="*/ 3429731 h 6859500"/>
                <a:gd name="connsiteX4" fmla="*/ 6235893 w 6859500"/>
                <a:gd name="connsiteY4" fmla="*/ 2806123 h 6859500"/>
                <a:gd name="connsiteX5" fmla="*/ 4053340 w 6859500"/>
                <a:gd name="connsiteY5" fmla="*/ 2806123 h 6859500"/>
                <a:gd name="connsiteX6" fmla="*/ 4053340 w 6859500"/>
                <a:gd name="connsiteY6" fmla="*/ 623608 h 6859500"/>
                <a:gd name="connsiteX7" fmla="*/ 3429731 w 6859500"/>
                <a:gd name="connsiteY7" fmla="*/ 0 h 6859500"/>
                <a:gd name="connsiteX8" fmla="*/ 2806123 w 6859500"/>
                <a:gd name="connsiteY8" fmla="*/ 623608 h 6859500"/>
                <a:gd name="connsiteX9" fmla="*/ 2806123 w 6859500"/>
                <a:gd name="connsiteY9" fmla="*/ 2806161 h 6859500"/>
                <a:gd name="connsiteX10" fmla="*/ 623608 w 6859500"/>
                <a:gd name="connsiteY10" fmla="*/ 2806161 h 6859500"/>
                <a:gd name="connsiteX11" fmla="*/ 0 w 6859500"/>
                <a:gd name="connsiteY11" fmla="*/ 3429731 h 6859500"/>
                <a:gd name="connsiteX12" fmla="*/ 623608 w 6859500"/>
                <a:gd name="connsiteY12" fmla="*/ 4053340 h 6859500"/>
                <a:gd name="connsiteX13" fmla="*/ 2806161 w 6859500"/>
                <a:gd name="connsiteY13" fmla="*/ 4053340 h 6859500"/>
                <a:gd name="connsiteX14" fmla="*/ 2806161 w 6859500"/>
                <a:gd name="connsiteY14" fmla="*/ 6235893 h 6859500"/>
                <a:gd name="connsiteX15" fmla="*/ 3429770 w 6859500"/>
                <a:gd name="connsiteY15" fmla="*/ 6859501 h 6859500"/>
                <a:gd name="connsiteX16" fmla="*/ 4053340 w 6859500"/>
                <a:gd name="connsiteY16" fmla="*/ 6235893 h 6859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859500" h="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1" name="Oval 10">
              <a:extLst>
                <a:ext uri="{FF2B5EF4-FFF2-40B4-BE49-F238E27FC236}">
                  <a16:creationId xmlns:a16="http://schemas.microsoft.com/office/drawing/2014/main" id="{C1A0293A-61AB-498F-82D7-9E412D08B068}"/>
                </a:ext>
              </a:extLst>
            </p:cNvPr>
            <p:cNvSpPr/>
            <p:nvPr/>
          </p:nvSpPr>
          <p:spPr>
            <a:xfrm rot="10800000">
              <a:off x="10318364" y="1752600"/>
              <a:ext cx="175876" cy="17587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 useBgFill="1">
          <p:nvSpPr>
            <p:cNvPr id="12" name="Oval 11">
              <a:extLst>
                <a:ext uri="{FF2B5EF4-FFF2-40B4-BE49-F238E27FC236}">
                  <a16:creationId xmlns:a16="http://schemas.microsoft.com/office/drawing/2014/main" id="{CB8032AC-458F-4F48-BA3C-C13B0F57919F}"/>
                </a:ext>
              </a:extLst>
            </p:cNvPr>
            <p:cNvSpPr/>
            <p:nvPr/>
          </p:nvSpPr>
          <p:spPr>
            <a:xfrm rot="10800000">
              <a:off x="10134054" y="381222"/>
              <a:ext cx="544496" cy="544496"/>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grpSp>
      <p:sp>
        <p:nvSpPr>
          <p:cNvPr id="13" name="Date Placeholder 2">
            <a:extLst>
              <a:ext uri="{FF2B5EF4-FFF2-40B4-BE49-F238E27FC236}">
                <a16:creationId xmlns:a16="http://schemas.microsoft.com/office/drawing/2014/main" id="{CAE2E565-A9C5-4946-9768-81039DDDCC66}"/>
              </a:ext>
            </a:extLst>
          </p:cNvPr>
          <p:cNvSpPr>
            <a:spLocks noGrp="1"/>
          </p:cNvSpPr>
          <p:nvPr>
            <p:ph type="dt" sz="half" idx="10"/>
          </p:nvPr>
        </p:nvSpPr>
        <p:spPr>
          <a:xfrm>
            <a:off x="838200" y="6400800"/>
            <a:ext cx="2743200" cy="365125"/>
          </a:xfrm>
        </p:spPr>
        <p:txBody>
          <a:bodyPr/>
          <a:lstStyle/>
          <a:p>
            <a:r>
              <a:rPr lang="en-US"/>
              <a:t>2/2/20XX</a:t>
            </a:r>
            <a:endParaRPr lang="en-US" dirty="0"/>
          </a:p>
        </p:txBody>
      </p:sp>
      <p:sp>
        <p:nvSpPr>
          <p:cNvPr id="14" name="Footer Placeholder 5">
            <a:extLst>
              <a:ext uri="{FF2B5EF4-FFF2-40B4-BE49-F238E27FC236}">
                <a16:creationId xmlns:a16="http://schemas.microsoft.com/office/drawing/2014/main" id="{9F6BD62A-8CCF-46F6-87F7-FCCDDA6576B6}"/>
              </a:ext>
            </a:extLst>
          </p:cNvPr>
          <p:cNvSpPr>
            <a:spLocks noGrp="1"/>
          </p:cNvSpPr>
          <p:nvPr>
            <p:ph type="ftr" sz="quarter" idx="11"/>
          </p:nvPr>
        </p:nvSpPr>
        <p:spPr>
          <a:xfrm>
            <a:off x="4038600" y="6400800"/>
            <a:ext cx="4114800" cy="365125"/>
          </a:xfrm>
        </p:spPr>
        <p:txBody>
          <a:bodyPr/>
          <a:lstStyle>
            <a:lvl1pPr>
              <a:defRPr/>
            </a:lvl1pPr>
          </a:lstStyle>
          <a:p>
            <a:r>
              <a:rPr lang="en-US" dirty="0"/>
              <a:t>PRESENTATION TITLE</a:t>
            </a:r>
          </a:p>
        </p:txBody>
      </p:sp>
      <p:sp>
        <p:nvSpPr>
          <p:cNvPr id="15" name="Slide Number Placeholder 6">
            <a:extLst>
              <a:ext uri="{FF2B5EF4-FFF2-40B4-BE49-F238E27FC236}">
                <a16:creationId xmlns:a16="http://schemas.microsoft.com/office/drawing/2014/main" id="{0B6E5353-4510-49A8-9DF3-C3BD16C5E7A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a:t>
            </a:fld>
            <a:endParaRPr lang="en-US" dirty="0"/>
          </a:p>
        </p:txBody>
      </p:sp>
      <p:sp>
        <p:nvSpPr>
          <p:cNvPr id="3" name="Content Placeholder 2">
            <a:extLst>
              <a:ext uri="{FF2B5EF4-FFF2-40B4-BE49-F238E27FC236}">
                <a16:creationId xmlns:a16="http://schemas.microsoft.com/office/drawing/2014/main" id="{913017C2-1A42-4672-97A5-440ECADBAD7B}"/>
              </a:ext>
            </a:extLst>
          </p:cNvPr>
          <p:cNvSpPr>
            <a:spLocks noGrp="1"/>
          </p:cNvSpPr>
          <p:nvPr>
            <p:ph sz="quarter" idx="13" hasCustomPrompt="1"/>
          </p:nvPr>
        </p:nvSpPr>
        <p:spPr>
          <a:xfrm>
            <a:off x="533401" y="2105024"/>
            <a:ext cx="11125200" cy="4010025"/>
          </a:xfrm>
        </p:spPr>
        <p:txBody>
          <a:bodyPr>
            <a:norm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Content</a:t>
            </a:r>
          </a:p>
        </p:txBody>
      </p:sp>
    </p:spTree>
    <p:extLst>
      <p:ext uri="{BB962C8B-B14F-4D97-AF65-F5344CB8AC3E}">
        <p14:creationId xmlns:p14="http://schemas.microsoft.com/office/powerpoint/2010/main" val="270666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00800"/>
            <a:ext cx="2743200" cy="365125"/>
          </a:xfrm>
          <a:prstGeom prst="rect">
            <a:avLst/>
          </a:prstGeom>
        </p:spPr>
        <p:txBody>
          <a:bodyPr vert="horz" lIns="91440" tIns="45720" rIns="91440" bIns="45720" rtlCol="0" anchor="ctr"/>
          <a:lstStyle>
            <a:lvl1pPr algn="l">
              <a:defRPr sz="900" cap="all" spc="150" baseline="0">
                <a:solidFill>
                  <a:schemeClr val="tx1">
                    <a:tint val="75000"/>
                  </a:schemeClr>
                </a:solidFill>
              </a:defRPr>
            </a:lvl1pPr>
          </a:lstStyle>
          <a:p>
            <a:r>
              <a:rPr lang="en-US"/>
              <a:t>2/2/20XX</a:t>
            </a:r>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00800"/>
            <a:ext cx="4114800" cy="365125"/>
          </a:xfrm>
          <a:prstGeom prst="rect">
            <a:avLst/>
          </a:prstGeom>
        </p:spPr>
        <p:txBody>
          <a:bodyPr vert="horz" lIns="91440" tIns="45720" rIns="91440" bIns="45720" rtlCol="0" anchor="ctr"/>
          <a:lstStyle>
            <a:lvl1pPr algn="ctr">
              <a:defRPr sz="900" cap="all" spc="150"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00800"/>
            <a:ext cx="2743200" cy="365125"/>
          </a:xfrm>
          <a:prstGeom prst="rect">
            <a:avLst/>
          </a:prstGeom>
        </p:spPr>
        <p:txBody>
          <a:bodyPr vert="horz" lIns="91440" tIns="45720" rIns="91440" bIns="45720" rtlCol="0" anchor="ctr"/>
          <a:lstStyle>
            <a:lvl1pPr algn="r">
              <a:defRPr sz="900" cap="all" spc="150" baseline="0">
                <a:solidFill>
                  <a:schemeClr val="tx1">
                    <a:tint val="75000"/>
                  </a:schemeClr>
                </a:solidFill>
              </a:defRPr>
            </a:lvl1pPr>
          </a:lstStyle>
          <a:p>
            <a:fld id="{DFA5D71E-5CDF-4C93-8A75-5B916FDC5BEA}" type="slidenum">
              <a:rPr lang="en-US" smtClean="0"/>
              <a:pPr/>
              <a:t>‹#›</a:t>
            </a:fld>
            <a:endParaRPr lang="en-US" dirty="0"/>
          </a:p>
        </p:txBody>
      </p:sp>
    </p:spTree>
    <p:extLst>
      <p:ext uri="{BB962C8B-B14F-4D97-AF65-F5344CB8AC3E}">
        <p14:creationId xmlns:p14="http://schemas.microsoft.com/office/powerpoint/2010/main" val="26401893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93" r:id="rId12"/>
    <p:sldLayoutId id="2147483792"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Segoe UI" panose="020B0502040204020203"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Segoe UI" panose="020B0502040204020203"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Segoe UI" panose="020B0502040204020203"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606FF93-30AD-4496-9EB4-A16588DB9F5C}"/>
              </a:ext>
            </a:extLst>
          </p:cNvPr>
          <p:cNvSpPr>
            <a:spLocks noGrp="1"/>
          </p:cNvSpPr>
          <p:nvPr>
            <p:ph type="ctrTitle"/>
          </p:nvPr>
        </p:nvSpPr>
        <p:spPr>
          <a:xfrm>
            <a:off x="485634" y="575423"/>
            <a:ext cx="5435027" cy="3234577"/>
          </a:xfrm>
        </p:spPr>
        <p:txBody>
          <a:bodyPr>
            <a:normAutofit/>
          </a:bodyPr>
          <a:lstStyle/>
          <a:p>
            <a:r>
              <a:rPr lang="en-US" dirty="0"/>
              <a:t>Chess Engines on GPU’s</a:t>
            </a:r>
          </a:p>
        </p:txBody>
      </p:sp>
      <p:sp>
        <p:nvSpPr>
          <p:cNvPr id="12" name="Subtitle 11">
            <a:extLst>
              <a:ext uri="{FF2B5EF4-FFF2-40B4-BE49-F238E27FC236}">
                <a16:creationId xmlns:a16="http://schemas.microsoft.com/office/drawing/2014/main" id="{380F03BD-5CC3-47DD-B082-722AE47BFFC1}"/>
              </a:ext>
            </a:extLst>
          </p:cNvPr>
          <p:cNvSpPr>
            <a:spLocks noGrp="1"/>
          </p:cNvSpPr>
          <p:nvPr>
            <p:ph type="subTitle" idx="1"/>
          </p:nvPr>
        </p:nvSpPr>
        <p:spPr>
          <a:xfrm>
            <a:off x="485636" y="4004423"/>
            <a:ext cx="5435026" cy="2278154"/>
          </a:xfrm>
        </p:spPr>
        <p:txBody>
          <a:bodyPr>
            <a:normAutofit/>
          </a:bodyPr>
          <a:lstStyle/>
          <a:p>
            <a:r>
              <a:rPr lang="en-US" dirty="0"/>
              <a:t>Jonathan Jehoshaphat</a:t>
            </a:r>
          </a:p>
          <a:p>
            <a:r>
              <a:rPr lang="en-US" dirty="0"/>
              <a:t>2036334</a:t>
            </a:r>
          </a:p>
          <a:p>
            <a:r>
              <a:rPr lang="en-US" dirty="0"/>
              <a:t>MSc Advanced Computer Science</a:t>
            </a:r>
          </a:p>
        </p:txBody>
      </p:sp>
      <p:pic>
        <p:nvPicPr>
          <p:cNvPr id="19" name="Picture Placeholder 18" descr="Close Up of a chess board">
            <a:extLst>
              <a:ext uri="{FF2B5EF4-FFF2-40B4-BE49-F238E27FC236}">
                <a16:creationId xmlns:a16="http://schemas.microsoft.com/office/drawing/2014/main" id="{39881573-7C25-4F17-A03E-E8E1E0E88603}"/>
              </a:ext>
            </a:extLst>
          </p:cNvPr>
          <p:cNvPicPr>
            <a:picLocks noGrp="1" noChangeAspect="1"/>
          </p:cNvPicPr>
          <p:nvPr>
            <p:ph type="pic" sz="quarter" idx="13"/>
          </p:nvPr>
        </p:nvPicPr>
        <p:blipFill rotWithShape="1">
          <a:blip r:embed="rId3"/>
          <a:srcRect l="18434" r="18434"/>
          <a:stretch/>
        </p:blipFill>
        <p:spPr>
          <a:xfrm>
            <a:off x="6197600" y="574675"/>
            <a:ext cx="5445125" cy="5749925"/>
          </a:xfrm>
        </p:spPr>
      </p:pic>
    </p:spTree>
    <p:extLst>
      <p:ext uri="{BB962C8B-B14F-4D97-AF65-F5344CB8AC3E}">
        <p14:creationId xmlns:p14="http://schemas.microsoft.com/office/powerpoint/2010/main" val="2164937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5430848" y="728905"/>
            <a:ext cx="5922952" cy="3184274"/>
          </a:xfrm>
        </p:spPr>
        <p:txBody>
          <a:bodyPr/>
          <a:lstStyle/>
          <a:p>
            <a:r>
              <a:rPr lang="en-IN" dirty="0"/>
              <a:t>Chess Algorithms</a:t>
            </a:r>
            <a:endParaRPr lang="en-US" dirty="0"/>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dirty="0"/>
              <a:t>Chess engines on </a:t>
            </a:r>
            <a:r>
              <a:rPr lang="en-US" dirty="0" err="1"/>
              <a:t>gpu’s</a:t>
            </a:r>
            <a:endParaRPr lang="en-US" dirty="0"/>
          </a:p>
          <a:p>
            <a:endParaRPr lang="en-US" dirty="0"/>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10</a:t>
            </a:fld>
            <a:endParaRPr lang="en-US" dirty="0"/>
          </a:p>
        </p:txBody>
      </p:sp>
      <p:pic>
        <p:nvPicPr>
          <p:cNvPr id="10" name="Picture Placeholder 9">
            <a:extLst>
              <a:ext uri="{FF2B5EF4-FFF2-40B4-BE49-F238E27FC236}">
                <a16:creationId xmlns:a16="http://schemas.microsoft.com/office/drawing/2014/main" id="{3BF5E303-1BC3-4FD1-9E73-D6855B73C652}"/>
              </a:ext>
            </a:extLst>
          </p:cNvPr>
          <p:cNvPicPr>
            <a:picLocks noGrp="1" noChangeAspect="1"/>
          </p:cNvPicPr>
          <p:nvPr>
            <p:ph type="pic" sz="quarter" idx="14"/>
          </p:nvPr>
        </p:nvPicPr>
        <p:blipFill>
          <a:blip r:embed="rId3"/>
          <a:srcRect l="7396" r="7396"/>
          <a:stretch>
            <a:fillRect/>
          </a:stretch>
        </p:blipFill>
        <p:spPr/>
      </p:pic>
      <p:pic>
        <p:nvPicPr>
          <p:cNvPr id="7" name="Picture Placeholder 6">
            <a:extLst>
              <a:ext uri="{FF2B5EF4-FFF2-40B4-BE49-F238E27FC236}">
                <a16:creationId xmlns:a16="http://schemas.microsoft.com/office/drawing/2014/main" id="{C3397643-6311-4FCC-9C99-2E2621EA1809}"/>
              </a:ext>
            </a:extLst>
          </p:cNvPr>
          <p:cNvPicPr>
            <a:picLocks noGrp="1" noChangeAspect="1"/>
          </p:cNvPicPr>
          <p:nvPr>
            <p:ph type="pic" sz="quarter" idx="13"/>
          </p:nvPr>
        </p:nvPicPr>
        <p:blipFill>
          <a:blip r:embed="rId4"/>
          <a:srcRect l="7204" r="7204"/>
          <a:stretch>
            <a:fillRect/>
          </a:stretch>
        </p:blipFill>
        <p:spPr/>
      </p:pic>
    </p:spTree>
    <p:extLst>
      <p:ext uri="{BB962C8B-B14F-4D97-AF65-F5344CB8AC3E}">
        <p14:creationId xmlns:p14="http://schemas.microsoft.com/office/powerpoint/2010/main" val="217436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IN" u="sng" dirty="0"/>
              <a:t>Chess Algorithms</a:t>
            </a:r>
            <a:r>
              <a:rPr lang="en-US" u="sng" dirty="0"/>
              <a:t> </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199" y="1857488"/>
            <a:ext cx="5435600" cy="4005263"/>
          </a:xfrm>
        </p:spPr>
        <p:txBody>
          <a:bodyPr>
            <a:noAutofit/>
          </a:bodyPr>
          <a:lstStyle/>
          <a:p>
            <a:pPr marL="285750" indent="-285750">
              <a:buFont typeface="Wingdings" panose="05000000000000000000" pitchFamily="2" charset="2"/>
              <a:buChar char="Ø"/>
            </a:pPr>
            <a:r>
              <a:rPr lang="en-US" sz="1400" dirty="0"/>
              <a:t>The Minimax algorithm is a recursive algorithm in which we assume that both the white and black players have the best moves, however the greater priority is given to maximizing white’s score. This algorithm gives one player a certain chance of winning. The depth-first search takes place after which the leaf nodes are evaluated. All the moves which are calculated by the maximizing player are denoted as positive affinity and all the moves made by the minimizing player are denoted as negative affinity. </a:t>
            </a:r>
          </a:p>
          <a:p>
            <a:pPr marL="285750" indent="-285750">
              <a:buFont typeface="Wingdings" panose="05000000000000000000" pitchFamily="2" charset="2"/>
              <a:buChar char="Ø"/>
            </a:pPr>
            <a:r>
              <a:rPr lang="en-US" sz="1400" dirty="0"/>
              <a:t>The minimax function return a heuristic value of the leaf nodes and </a:t>
            </a:r>
            <a:r>
              <a:rPr lang="en-US" sz="1400" dirty="0" err="1"/>
              <a:t>favours</a:t>
            </a:r>
            <a:r>
              <a:rPr lang="en-US" sz="1400" dirty="0"/>
              <a:t> the score of the maximizing player. Based on this observation, max(</a:t>
            </a:r>
            <a:r>
              <a:rPr lang="en-US" sz="1400" dirty="0" err="1"/>
              <a:t>a,b</a:t>
            </a:r>
            <a:r>
              <a:rPr lang="en-US" sz="1400" dirty="0"/>
              <a:t>) will be equal to -min(-a,-b). The code treats both maximizing and minimizing player separately. Minimax can be simplified into a </a:t>
            </a:r>
            <a:r>
              <a:rPr lang="en-US" sz="1400" dirty="0" err="1"/>
              <a:t>negamax</a:t>
            </a:r>
            <a:r>
              <a:rPr lang="en-US" sz="1400" dirty="0"/>
              <a:t> algorithm.</a:t>
            </a:r>
            <a:endParaRPr lang="en-US" sz="1400" dirty="0">
              <a:latin typeface="Times New Roman" panose="02020603050405020304" pitchFamily="18" charset="0"/>
              <a:cs typeface="Times New Roman" panose="02020603050405020304" pitchFamily="18" charset="0"/>
            </a:endParaRPr>
          </a:p>
        </p:txBody>
      </p:sp>
      <p:sp>
        <p:nvSpPr>
          <p:cNvPr id="14" name="Footer Placeholder 13">
            <a:extLst>
              <a:ext uri="{FF2B5EF4-FFF2-40B4-BE49-F238E27FC236}">
                <a16:creationId xmlns:a16="http://schemas.microsoft.com/office/drawing/2014/main" id="{F1DA6959-13CE-4DC3-99FD-86C2A5F86862}"/>
              </a:ext>
            </a:extLst>
          </p:cNvPr>
          <p:cNvSpPr>
            <a:spLocks noGrp="1"/>
          </p:cNvSpPr>
          <p:nvPr>
            <p:ph type="ftr" sz="quarter" idx="11"/>
          </p:nvPr>
        </p:nvSpPr>
        <p:spPr>
          <a:xfrm>
            <a:off x="4038600" y="6400800"/>
            <a:ext cx="4114800" cy="365125"/>
          </a:xfrm>
        </p:spPr>
        <p:txBody>
          <a:bodyPr/>
          <a:lstStyle/>
          <a:p>
            <a:r>
              <a:rPr lang="en-US" dirty="0"/>
              <a:t>Chess engines on </a:t>
            </a:r>
            <a:r>
              <a:rPr lang="en-US" dirty="0" err="1"/>
              <a:t>gpu’s</a:t>
            </a:r>
            <a:endParaRPr lang="en-US" dirty="0"/>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11</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pic>
        <p:nvPicPr>
          <p:cNvPr id="5" name="Picture Placeholder 4">
            <a:extLst>
              <a:ext uri="{FF2B5EF4-FFF2-40B4-BE49-F238E27FC236}">
                <a16:creationId xmlns:a16="http://schemas.microsoft.com/office/drawing/2014/main" id="{999FF2CF-7C03-4D6D-98F8-A15491062A8F}"/>
              </a:ext>
            </a:extLst>
          </p:cNvPr>
          <p:cNvPicPr>
            <a:picLocks noGrp="1" noChangeAspect="1"/>
          </p:cNvPicPr>
          <p:nvPr>
            <p:ph type="pic" sz="quarter" idx="13"/>
          </p:nvPr>
        </p:nvPicPr>
        <p:blipFill>
          <a:blip r:embed="rId3"/>
          <a:srcRect l="12314" r="12314"/>
          <a:stretch>
            <a:fillRect/>
          </a:stretch>
        </p:blipFill>
        <p:spPr/>
      </p:pic>
    </p:spTree>
    <p:extLst>
      <p:ext uri="{BB962C8B-B14F-4D97-AF65-F5344CB8AC3E}">
        <p14:creationId xmlns:p14="http://schemas.microsoft.com/office/powerpoint/2010/main" val="4052686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IN" u="sng" dirty="0"/>
              <a:t>Chess Algorithms</a:t>
            </a:r>
            <a:r>
              <a:rPr lang="en-US" u="sng" dirty="0"/>
              <a:t> </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199" y="1857488"/>
            <a:ext cx="5435600" cy="4005263"/>
          </a:xfrm>
        </p:spPr>
        <p:txBody>
          <a:bodyPr>
            <a:noAutofit/>
          </a:bodyPr>
          <a:lstStyle/>
          <a:p>
            <a:pPr marL="285750" indent="-285750">
              <a:buFont typeface="Wingdings" panose="05000000000000000000" pitchFamily="2" charset="2"/>
              <a:buChar char="Ø"/>
            </a:pPr>
            <a:r>
              <a:rPr lang="en-US" sz="1400" dirty="0" err="1"/>
              <a:t>Negamax</a:t>
            </a:r>
            <a:r>
              <a:rPr lang="en-US" sz="1400" dirty="0"/>
              <a:t> Algorithms use similar trees such as game trees as used in Minimax algorithms. But here the root node will take the score from its next immediate child node. The child node which depicts the high score from the root node gives the best possible move to play. The maximum value is always searched by the </a:t>
            </a:r>
            <a:r>
              <a:rPr lang="en-US" sz="1400" dirty="0" err="1"/>
              <a:t>negamax</a:t>
            </a:r>
            <a:r>
              <a:rPr lang="en-US" sz="1400" dirty="0"/>
              <a:t> algorithm and that is why for player B it would always be the minimax score is always the negation of the </a:t>
            </a:r>
            <a:r>
              <a:rPr lang="en-US" sz="1400" dirty="0" err="1"/>
              <a:t>negamax</a:t>
            </a:r>
            <a:r>
              <a:rPr lang="en-US" sz="1400" dirty="0"/>
              <a:t> score obtained.</a:t>
            </a:r>
          </a:p>
          <a:p>
            <a:pPr marL="285750" indent="-285750">
              <a:buFont typeface="Wingdings" panose="05000000000000000000" pitchFamily="2" charset="2"/>
              <a:buChar char="Ø"/>
            </a:pPr>
            <a:r>
              <a:rPr lang="en-US" sz="1400" dirty="0"/>
              <a:t>Alpha-beta pruning always decreases the number of nodes which the </a:t>
            </a:r>
            <a:r>
              <a:rPr lang="en-US" sz="1400" dirty="0" err="1"/>
              <a:t>negamax</a:t>
            </a:r>
            <a:r>
              <a:rPr lang="en-US" sz="1400" dirty="0"/>
              <a:t> algorithm evaluates in its specific search tree. Basically Alpha-Beta are the upper and lower bounds for the child node. When the pruning portion takes place, the values which are falling outside the alpha-beta bounds are eliminated, whereas the values which fall in between are given the true value. These values do not affect the root node at all. The complication here starts when the transposition table is added because it becomes difficult to track a node’s value because the value may not be the node’s true value</a:t>
            </a:r>
            <a:endParaRPr lang="en-US" sz="1400" dirty="0">
              <a:latin typeface="Times New Roman" panose="02020603050405020304" pitchFamily="18" charset="0"/>
              <a:cs typeface="Times New Roman" panose="02020603050405020304" pitchFamily="18" charset="0"/>
            </a:endParaRPr>
          </a:p>
        </p:txBody>
      </p:sp>
      <p:sp>
        <p:nvSpPr>
          <p:cNvPr id="14" name="Footer Placeholder 13">
            <a:extLst>
              <a:ext uri="{FF2B5EF4-FFF2-40B4-BE49-F238E27FC236}">
                <a16:creationId xmlns:a16="http://schemas.microsoft.com/office/drawing/2014/main" id="{F1DA6959-13CE-4DC3-99FD-86C2A5F86862}"/>
              </a:ext>
            </a:extLst>
          </p:cNvPr>
          <p:cNvSpPr>
            <a:spLocks noGrp="1"/>
          </p:cNvSpPr>
          <p:nvPr>
            <p:ph type="ftr" sz="quarter" idx="11"/>
          </p:nvPr>
        </p:nvSpPr>
        <p:spPr>
          <a:xfrm>
            <a:off x="4038600" y="6400800"/>
            <a:ext cx="4114800" cy="365125"/>
          </a:xfrm>
        </p:spPr>
        <p:txBody>
          <a:bodyPr/>
          <a:lstStyle/>
          <a:p>
            <a:r>
              <a:rPr lang="en-US" dirty="0"/>
              <a:t>Chess engines on </a:t>
            </a:r>
            <a:r>
              <a:rPr lang="en-US" dirty="0" err="1"/>
              <a:t>gpu’s</a:t>
            </a:r>
            <a:endParaRPr lang="en-US" dirty="0"/>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12</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pic>
        <p:nvPicPr>
          <p:cNvPr id="6" name="Picture Placeholder 5">
            <a:extLst>
              <a:ext uri="{FF2B5EF4-FFF2-40B4-BE49-F238E27FC236}">
                <a16:creationId xmlns:a16="http://schemas.microsoft.com/office/drawing/2014/main" id="{BF9EA1CC-4BA9-4D86-96E3-950591F11BB1}"/>
              </a:ext>
            </a:extLst>
          </p:cNvPr>
          <p:cNvPicPr>
            <a:picLocks noGrp="1" noChangeAspect="1"/>
          </p:cNvPicPr>
          <p:nvPr>
            <p:ph type="pic" sz="quarter" idx="13"/>
          </p:nvPr>
        </p:nvPicPr>
        <p:blipFill>
          <a:blip r:embed="rId3"/>
          <a:srcRect l="12786" r="12786"/>
          <a:stretch>
            <a:fillRect/>
          </a:stretch>
        </p:blipFill>
        <p:spPr/>
      </p:pic>
    </p:spTree>
    <p:extLst>
      <p:ext uri="{BB962C8B-B14F-4D97-AF65-F5344CB8AC3E}">
        <p14:creationId xmlns:p14="http://schemas.microsoft.com/office/powerpoint/2010/main" val="401441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5430848" y="728905"/>
            <a:ext cx="5922952" cy="3184274"/>
          </a:xfrm>
        </p:spPr>
        <p:txBody>
          <a:bodyPr/>
          <a:lstStyle/>
          <a:p>
            <a:r>
              <a:rPr lang="en-US" dirty="0"/>
              <a:t>Recent ML breakthroughs in Chess</a:t>
            </a:r>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dirty="0"/>
              <a:t>Chess engines on </a:t>
            </a:r>
            <a:r>
              <a:rPr lang="en-US" dirty="0" err="1"/>
              <a:t>gpu’s</a:t>
            </a:r>
            <a:endParaRPr lang="en-US" dirty="0"/>
          </a:p>
          <a:p>
            <a:endParaRPr lang="en-US" dirty="0"/>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13</a:t>
            </a:fld>
            <a:endParaRPr lang="en-US" dirty="0"/>
          </a:p>
        </p:txBody>
      </p:sp>
      <p:pic>
        <p:nvPicPr>
          <p:cNvPr id="10" name="Picture Placeholder 9">
            <a:extLst>
              <a:ext uri="{FF2B5EF4-FFF2-40B4-BE49-F238E27FC236}">
                <a16:creationId xmlns:a16="http://schemas.microsoft.com/office/drawing/2014/main" id="{3BF5E303-1BC3-4FD1-9E73-D6855B73C652}"/>
              </a:ext>
            </a:extLst>
          </p:cNvPr>
          <p:cNvPicPr>
            <a:picLocks noGrp="1" noChangeAspect="1"/>
          </p:cNvPicPr>
          <p:nvPr>
            <p:ph type="pic" sz="quarter" idx="14"/>
          </p:nvPr>
        </p:nvPicPr>
        <p:blipFill>
          <a:blip r:embed="rId3"/>
          <a:srcRect l="7396" r="7396"/>
          <a:stretch>
            <a:fillRect/>
          </a:stretch>
        </p:blipFill>
        <p:spPr/>
      </p:pic>
      <p:pic>
        <p:nvPicPr>
          <p:cNvPr id="7" name="Picture Placeholder 6">
            <a:extLst>
              <a:ext uri="{FF2B5EF4-FFF2-40B4-BE49-F238E27FC236}">
                <a16:creationId xmlns:a16="http://schemas.microsoft.com/office/drawing/2014/main" id="{C3397643-6311-4FCC-9C99-2E2621EA1809}"/>
              </a:ext>
            </a:extLst>
          </p:cNvPr>
          <p:cNvPicPr>
            <a:picLocks noGrp="1" noChangeAspect="1"/>
          </p:cNvPicPr>
          <p:nvPr>
            <p:ph type="pic" sz="quarter" idx="13"/>
          </p:nvPr>
        </p:nvPicPr>
        <p:blipFill>
          <a:blip r:embed="rId4"/>
          <a:srcRect l="7204" r="7204"/>
          <a:stretch>
            <a:fillRect/>
          </a:stretch>
        </p:blipFill>
        <p:spPr/>
      </p:pic>
    </p:spTree>
    <p:extLst>
      <p:ext uri="{BB962C8B-B14F-4D97-AF65-F5344CB8AC3E}">
        <p14:creationId xmlns:p14="http://schemas.microsoft.com/office/powerpoint/2010/main" val="2332691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u="sng" dirty="0"/>
              <a:t>Recent ML breakthroughs in Chess</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199" y="1857488"/>
            <a:ext cx="5435600" cy="4005263"/>
          </a:xfrm>
        </p:spPr>
        <p:txBody>
          <a:bodyPr>
            <a:noAutofit/>
          </a:bodyPr>
          <a:lstStyle/>
          <a:p>
            <a:pPr marL="285750" indent="-285750">
              <a:buFont typeface="Wingdings" panose="05000000000000000000" pitchFamily="2" charset="2"/>
              <a:buChar char="Ø"/>
            </a:pPr>
            <a:r>
              <a:rPr lang="en-US" sz="1600" dirty="0"/>
              <a:t>Matthew Lai from Imperial College of London has recently created a Artificial Intelligence based system called as Giraffe. It has taught itself to play chess much more like a human being by evaluating positions and in a very different way as compared to the conventional chess engines. The concept behind this is of a neural network, tends to work as close to similar as the human brain. </a:t>
            </a:r>
          </a:p>
          <a:p>
            <a:pPr marL="285750" indent="-285750">
              <a:buFont typeface="Wingdings" panose="05000000000000000000" pitchFamily="2" charset="2"/>
              <a:buChar char="Ø"/>
            </a:pPr>
            <a:r>
              <a:rPr lang="en-US" sz="1600" dirty="0"/>
              <a:t>It consists of layers of nodes which are connected to each other in a way in which it automatically trains itself and self-tunes the best possible move. It is equivalent to that of a FIDE International Masters status which is in turn equivalent to 2.2 of the top chess players in the world. </a:t>
            </a:r>
          </a:p>
        </p:txBody>
      </p:sp>
      <p:sp>
        <p:nvSpPr>
          <p:cNvPr id="14" name="Footer Placeholder 13">
            <a:extLst>
              <a:ext uri="{FF2B5EF4-FFF2-40B4-BE49-F238E27FC236}">
                <a16:creationId xmlns:a16="http://schemas.microsoft.com/office/drawing/2014/main" id="{F1DA6959-13CE-4DC3-99FD-86C2A5F86862}"/>
              </a:ext>
            </a:extLst>
          </p:cNvPr>
          <p:cNvSpPr>
            <a:spLocks noGrp="1"/>
          </p:cNvSpPr>
          <p:nvPr>
            <p:ph type="ftr" sz="quarter" idx="11"/>
          </p:nvPr>
        </p:nvSpPr>
        <p:spPr>
          <a:xfrm>
            <a:off x="4038600" y="6400800"/>
            <a:ext cx="4114800" cy="365125"/>
          </a:xfrm>
        </p:spPr>
        <p:txBody>
          <a:bodyPr/>
          <a:lstStyle/>
          <a:p>
            <a:r>
              <a:rPr lang="en-US" dirty="0"/>
              <a:t>Chess engines on </a:t>
            </a:r>
            <a:r>
              <a:rPr lang="en-US" dirty="0" err="1"/>
              <a:t>gpu’s</a:t>
            </a:r>
            <a:endParaRPr lang="en-US" dirty="0"/>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14</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pic>
        <p:nvPicPr>
          <p:cNvPr id="5" name="Picture Placeholder 4">
            <a:extLst>
              <a:ext uri="{FF2B5EF4-FFF2-40B4-BE49-F238E27FC236}">
                <a16:creationId xmlns:a16="http://schemas.microsoft.com/office/drawing/2014/main" id="{9AB1503E-2D74-4DD2-9675-6A2C968384AA}"/>
              </a:ext>
            </a:extLst>
          </p:cNvPr>
          <p:cNvPicPr>
            <a:picLocks noGrp="1" noChangeAspect="1"/>
          </p:cNvPicPr>
          <p:nvPr>
            <p:ph type="pic" sz="quarter" idx="13"/>
          </p:nvPr>
        </p:nvPicPr>
        <p:blipFill>
          <a:blip r:embed="rId3"/>
          <a:srcRect l="7940" r="7940"/>
          <a:stretch>
            <a:fillRect/>
          </a:stretch>
        </p:blipFill>
        <p:spPr/>
      </p:pic>
    </p:spTree>
    <p:extLst>
      <p:ext uri="{BB962C8B-B14F-4D97-AF65-F5344CB8AC3E}">
        <p14:creationId xmlns:p14="http://schemas.microsoft.com/office/powerpoint/2010/main" val="2561195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u="sng" dirty="0"/>
              <a:t>Recent ML breakthroughs in Chess</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199" y="1857488"/>
            <a:ext cx="5435600" cy="4005263"/>
          </a:xfrm>
        </p:spPr>
        <p:txBody>
          <a:bodyPr>
            <a:noAutofit/>
          </a:bodyPr>
          <a:lstStyle/>
          <a:p>
            <a:pPr marL="285750" indent="-285750">
              <a:buFont typeface="Wingdings" panose="05000000000000000000" pitchFamily="2" charset="2"/>
              <a:buChar char="Ø"/>
            </a:pPr>
            <a:r>
              <a:rPr lang="en-US" sz="2000" dirty="0"/>
              <a:t>Maia was developed from the roots of the code of Leela Chess Zero which </a:t>
            </a:r>
            <a:r>
              <a:rPr lang="en-US" sz="2000" dirty="0" err="1"/>
              <a:t>favours</a:t>
            </a:r>
            <a:r>
              <a:rPr lang="en-US" sz="2000" dirty="0"/>
              <a:t> accurate human calculations. </a:t>
            </a:r>
          </a:p>
          <a:p>
            <a:pPr marL="285750" indent="-285750">
              <a:buFont typeface="Wingdings" panose="05000000000000000000" pitchFamily="2" charset="2"/>
              <a:buChar char="Ø"/>
            </a:pPr>
            <a:r>
              <a:rPr lang="en-US" sz="2000" dirty="0"/>
              <a:t>Maia works very differently as compared to the usual chess engines, here it </a:t>
            </a:r>
            <a:r>
              <a:rPr lang="en-US" sz="2000" dirty="0" err="1"/>
              <a:t>favours</a:t>
            </a:r>
            <a:r>
              <a:rPr lang="en-US" sz="2000" dirty="0"/>
              <a:t> the highest possibility of the human move. The data to teach Maia was fetched from </a:t>
            </a:r>
            <a:r>
              <a:rPr lang="en-US" sz="2000" dirty="0" err="1"/>
              <a:t>LiChess</a:t>
            </a:r>
            <a:r>
              <a:rPr lang="en-US" sz="2000" dirty="0"/>
              <a:t> which is an online chess program. Now Maia is tuned to different levels of gameplay.</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1600" dirty="0"/>
          </a:p>
        </p:txBody>
      </p:sp>
      <p:sp>
        <p:nvSpPr>
          <p:cNvPr id="14" name="Footer Placeholder 13">
            <a:extLst>
              <a:ext uri="{FF2B5EF4-FFF2-40B4-BE49-F238E27FC236}">
                <a16:creationId xmlns:a16="http://schemas.microsoft.com/office/drawing/2014/main" id="{F1DA6959-13CE-4DC3-99FD-86C2A5F86862}"/>
              </a:ext>
            </a:extLst>
          </p:cNvPr>
          <p:cNvSpPr>
            <a:spLocks noGrp="1"/>
          </p:cNvSpPr>
          <p:nvPr>
            <p:ph type="ftr" sz="quarter" idx="11"/>
          </p:nvPr>
        </p:nvSpPr>
        <p:spPr>
          <a:xfrm>
            <a:off x="4038600" y="6400800"/>
            <a:ext cx="4114800" cy="365125"/>
          </a:xfrm>
        </p:spPr>
        <p:txBody>
          <a:bodyPr/>
          <a:lstStyle/>
          <a:p>
            <a:r>
              <a:rPr lang="en-US" dirty="0"/>
              <a:t>Chess engines on </a:t>
            </a:r>
            <a:r>
              <a:rPr lang="en-US" dirty="0" err="1"/>
              <a:t>gpu’s</a:t>
            </a:r>
            <a:endParaRPr lang="en-US" dirty="0"/>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15</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pic>
        <p:nvPicPr>
          <p:cNvPr id="6" name="Picture Placeholder 5">
            <a:extLst>
              <a:ext uri="{FF2B5EF4-FFF2-40B4-BE49-F238E27FC236}">
                <a16:creationId xmlns:a16="http://schemas.microsoft.com/office/drawing/2014/main" id="{AD48B13F-BAD9-4FA3-A394-B67907DFCE92}"/>
              </a:ext>
            </a:extLst>
          </p:cNvPr>
          <p:cNvPicPr>
            <a:picLocks noGrp="1" noChangeAspect="1"/>
          </p:cNvPicPr>
          <p:nvPr>
            <p:ph type="pic" sz="quarter" idx="13"/>
          </p:nvPr>
        </p:nvPicPr>
        <p:blipFill>
          <a:blip r:embed="rId3"/>
          <a:srcRect l="12314" r="12314"/>
          <a:stretch>
            <a:fillRect/>
          </a:stretch>
        </p:blipFill>
        <p:spPr/>
      </p:pic>
    </p:spTree>
    <p:extLst>
      <p:ext uri="{BB962C8B-B14F-4D97-AF65-F5344CB8AC3E}">
        <p14:creationId xmlns:p14="http://schemas.microsoft.com/office/powerpoint/2010/main" val="1579306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3DFFF8FE-0B1F-4A34-8AE0-3608529C4AF5}"/>
              </a:ext>
            </a:extLst>
          </p:cNvPr>
          <p:cNvSpPr>
            <a:spLocks noGrp="1"/>
          </p:cNvSpPr>
          <p:nvPr>
            <p:ph type="title"/>
          </p:nvPr>
        </p:nvSpPr>
        <p:spPr>
          <a:xfrm>
            <a:off x="580403" y="4038599"/>
            <a:ext cx="4715498" cy="2235494"/>
          </a:xfrm>
        </p:spPr>
        <p:txBody>
          <a:bodyPr/>
          <a:lstStyle/>
          <a:p>
            <a:r>
              <a:rPr lang="en-US" dirty="0"/>
              <a:t>Conclusion</a:t>
            </a:r>
          </a:p>
        </p:txBody>
      </p:sp>
      <p:pic>
        <p:nvPicPr>
          <p:cNvPr id="17" name="Picture Placeholder 16" descr="Close Up of a chess board">
            <a:extLst>
              <a:ext uri="{FF2B5EF4-FFF2-40B4-BE49-F238E27FC236}">
                <a16:creationId xmlns:a16="http://schemas.microsoft.com/office/drawing/2014/main" id="{ECCAD670-7062-4CD7-93ED-6AA7C8BBFF45}"/>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581025" y="533400"/>
            <a:ext cx="3628551" cy="3297238"/>
          </a:xfrm>
        </p:spPr>
      </p:pic>
      <p:pic>
        <p:nvPicPr>
          <p:cNvPr id="21" name="Picture Placeholder 20" descr="Close up of a chess board">
            <a:extLst>
              <a:ext uri="{FF2B5EF4-FFF2-40B4-BE49-F238E27FC236}">
                <a16:creationId xmlns:a16="http://schemas.microsoft.com/office/drawing/2014/main" id="{2591A087-C8F7-43B5-8D57-C7D61C00B2E6}"/>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4291941" y="533400"/>
            <a:ext cx="3663496" cy="3297238"/>
          </a:xfrm>
        </p:spPr>
      </p:pic>
      <p:pic>
        <p:nvPicPr>
          <p:cNvPr id="26" name="Picture Placeholder 25" descr="A person showing drawings on pieces of paper with a pen">
            <a:extLst>
              <a:ext uri="{FF2B5EF4-FFF2-40B4-BE49-F238E27FC236}">
                <a16:creationId xmlns:a16="http://schemas.microsoft.com/office/drawing/2014/main" id="{099D8543-3EEB-4227-9701-35025090F534}"/>
              </a:ext>
            </a:extLst>
          </p:cNvPr>
          <p:cNvPicPr>
            <a:picLocks noGrp="1" noChangeAspect="1"/>
          </p:cNvPicPr>
          <p:nvPr>
            <p:ph type="pic" sz="quarter" idx="16"/>
          </p:nvPr>
        </p:nvPicPr>
        <p:blipFill rotWithShape="1">
          <a:blip r:embed="rId5"/>
          <a:srcRect l="13072" r="13072"/>
          <a:stretch/>
        </p:blipFill>
        <p:spPr>
          <a:xfrm>
            <a:off x="8032564" y="533400"/>
            <a:ext cx="3653023" cy="3297238"/>
          </a:xfrm>
        </p:spPr>
      </p:pic>
      <p:sp>
        <p:nvSpPr>
          <p:cNvPr id="16" name="Text Placeholder 15">
            <a:extLst>
              <a:ext uri="{FF2B5EF4-FFF2-40B4-BE49-F238E27FC236}">
                <a16:creationId xmlns:a16="http://schemas.microsoft.com/office/drawing/2014/main" id="{79D3D0B4-CC43-4279-8230-0E15CA6CC587}"/>
              </a:ext>
            </a:extLst>
          </p:cNvPr>
          <p:cNvSpPr>
            <a:spLocks noGrp="1"/>
          </p:cNvSpPr>
          <p:nvPr>
            <p:ph type="body" sz="quarter" idx="13"/>
          </p:nvPr>
        </p:nvSpPr>
        <p:spPr>
          <a:xfrm>
            <a:off x="5486400" y="4038600"/>
            <a:ext cx="6199189" cy="2235200"/>
          </a:xfrm>
        </p:spPr>
        <p:txBody>
          <a:bodyPr>
            <a:normAutofit fontScale="77500" lnSpcReduction="20000"/>
          </a:bodyPr>
          <a:lstStyle/>
          <a:p>
            <a:r>
              <a:rPr lang="en-US" dirty="0"/>
              <a:t>The advancements in technology is growing so vast in the present day that a non-living object(computer) is turned to a living one which not only matches the strategy of human gameplay but also is capable of outsmarting and defeating the human players. </a:t>
            </a:r>
          </a:p>
          <a:p>
            <a:r>
              <a:rPr lang="en-US" dirty="0"/>
              <a:t>These Chess engines not only define the power of self calculation and understanding but also bring out the true meaning of Developing further and ahead. The algorithmic design enables the fine tuning of calculation which is made in seconds but is able to give the most accurate move possible. ​</a:t>
            </a:r>
          </a:p>
        </p:txBody>
      </p:sp>
      <p:sp>
        <p:nvSpPr>
          <p:cNvPr id="23" name="Footer Placeholder 22">
            <a:extLst>
              <a:ext uri="{FF2B5EF4-FFF2-40B4-BE49-F238E27FC236}">
                <a16:creationId xmlns:a16="http://schemas.microsoft.com/office/drawing/2014/main" id="{B3628A90-EE87-4FE9-AA39-875917A80C76}"/>
              </a:ext>
            </a:extLst>
          </p:cNvPr>
          <p:cNvSpPr>
            <a:spLocks noGrp="1"/>
          </p:cNvSpPr>
          <p:nvPr>
            <p:ph type="ftr" sz="quarter" idx="11"/>
          </p:nvPr>
        </p:nvSpPr>
        <p:spPr>
          <a:xfrm>
            <a:off x="4038600" y="6400800"/>
            <a:ext cx="4114800" cy="365125"/>
          </a:xfrm>
        </p:spPr>
        <p:txBody>
          <a:bodyPr/>
          <a:lstStyle/>
          <a:p>
            <a:r>
              <a:rPr lang="en-US" dirty="0"/>
              <a:t>Chess engines on </a:t>
            </a:r>
            <a:r>
              <a:rPr lang="en-US" dirty="0" err="1"/>
              <a:t>gpu’s</a:t>
            </a:r>
            <a:endParaRPr lang="en-US" dirty="0"/>
          </a:p>
          <a:p>
            <a:endParaRPr lang="en-US" dirty="0"/>
          </a:p>
        </p:txBody>
      </p:sp>
      <p:sp>
        <p:nvSpPr>
          <p:cNvPr id="24" name="Slide Number Placeholder 23">
            <a:extLst>
              <a:ext uri="{FF2B5EF4-FFF2-40B4-BE49-F238E27FC236}">
                <a16:creationId xmlns:a16="http://schemas.microsoft.com/office/drawing/2014/main" id="{9481EC64-D6E1-4753-A68E-7C62AA16D21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16</a:t>
            </a:fld>
            <a:endParaRPr lang="en-US" dirty="0"/>
          </a:p>
        </p:txBody>
      </p:sp>
      <p:sp>
        <p:nvSpPr>
          <p:cNvPr id="68" name="Text Placeholder 67">
            <a:extLst>
              <a:ext uri="{FF2B5EF4-FFF2-40B4-BE49-F238E27FC236}">
                <a16:creationId xmlns:a16="http://schemas.microsoft.com/office/drawing/2014/main" id="{A19C76D3-8EEC-4408-AEBF-59B910FB5DD9}"/>
              </a:ext>
              <a:ext uri="{C183D7F6-B498-43B3-948B-1728B52AA6E4}">
                <adec:decorative xmlns:adec="http://schemas.microsoft.com/office/drawing/2017/decorative" val="1"/>
              </a:ext>
            </a:extLst>
          </p:cNvPr>
          <p:cNvSpPr>
            <a:spLocks noGrp="1"/>
          </p:cNvSpPr>
          <p:nvPr>
            <p:ph type="body" sz="quarter" idx="17"/>
          </p:nvPr>
        </p:nvSpPr>
        <p:spPr/>
        <p:txBody>
          <a:bodyPr/>
          <a:lstStyle/>
          <a:p>
            <a:endParaRPr lang="en-US" dirty="0"/>
          </a:p>
        </p:txBody>
      </p:sp>
      <p:sp>
        <p:nvSpPr>
          <p:cNvPr id="69" name="Text Placeholder 68">
            <a:extLst>
              <a:ext uri="{FF2B5EF4-FFF2-40B4-BE49-F238E27FC236}">
                <a16:creationId xmlns:a16="http://schemas.microsoft.com/office/drawing/2014/main" id="{BB711A32-EC33-40B5-9C82-5E6C1223DCD2}"/>
              </a:ext>
              <a:ext uri="{C183D7F6-B498-43B3-948B-1728B52AA6E4}">
                <adec:decorative xmlns:adec="http://schemas.microsoft.com/office/drawing/2017/decorative" val="1"/>
              </a:ext>
            </a:extLst>
          </p:cNvPr>
          <p:cNvSpPr>
            <a:spLocks noGrp="1"/>
          </p:cNvSpPr>
          <p:nvPr>
            <p:ph type="body" sz="quarter" idx="19"/>
          </p:nvPr>
        </p:nvSpPr>
        <p:spPr/>
        <p:txBody>
          <a:bodyPr/>
          <a:lstStyle/>
          <a:p>
            <a:endParaRPr lang="en-US" dirty="0"/>
          </a:p>
        </p:txBody>
      </p:sp>
    </p:spTree>
    <p:extLst>
      <p:ext uri="{BB962C8B-B14F-4D97-AF65-F5344CB8AC3E}">
        <p14:creationId xmlns:p14="http://schemas.microsoft.com/office/powerpoint/2010/main" val="63686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Close up of white chess pieces">
            <a:extLst>
              <a:ext uri="{FF2B5EF4-FFF2-40B4-BE49-F238E27FC236}">
                <a16:creationId xmlns:a16="http://schemas.microsoft.com/office/drawing/2014/main" id="{98A4E127-620B-4BE3-A60C-F4C11B911E36}"/>
              </a:ext>
            </a:extLst>
          </p:cNvPr>
          <p:cNvPicPr>
            <a:picLocks noGrp="1" noChangeAspect="1"/>
          </p:cNvPicPr>
          <p:nvPr>
            <p:ph type="pic" sz="quarter" idx="13"/>
          </p:nvPr>
        </p:nvPicPr>
        <p:blipFill rotWithShape="1">
          <a:blip r:embed="rId3"/>
          <a:srcRect t="7429" b="7429"/>
          <a:stretch/>
        </p:blipFill>
        <p:spPr>
          <a:xfrm>
            <a:off x="542925" y="0"/>
            <a:ext cx="11106150" cy="6303588"/>
          </a:xfrm>
        </p:spPr>
      </p:pic>
      <p:sp>
        <p:nvSpPr>
          <p:cNvPr id="28" name="Title 27">
            <a:extLst>
              <a:ext uri="{FF2B5EF4-FFF2-40B4-BE49-F238E27FC236}">
                <a16:creationId xmlns:a16="http://schemas.microsoft.com/office/drawing/2014/main" id="{C4B94690-44FD-40A0-BE39-76970D06058F}"/>
              </a:ext>
            </a:extLst>
          </p:cNvPr>
          <p:cNvSpPr>
            <a:spLocks noGrp="1"/>
          </p:cNvSpPr>
          <p:nvPr>
            <p:ph type="title"/>
          </p:nvPr>
        </p:nvSpPr>
        <p:spPr>
          <a:xfrm>
            <a:off x="1209675" y="1188084"/>
            <a:ext cx="4886325" cy="3353435"/>
          </a:xfrm>
        </p:spPr>
        <p:txBody>
          <a:bodyPr>
            <a:normAutofit/>
          </a:bodyPr>
          <a:lstStyle/>
          <a:p>
            <a:r>
              <a:rPr lang="en-US" b="0" i="0" dirty="0">
                <a:effectLst/>
                <a:latin typeface="Roboto" panose="020B0604020202020204" pitchFamily="2" charset="0"/>
              </a:rPr>
              <a:t>“When you see a good move, look for a better one.” – </a:t>
            </a:r>
            <a:br>
              <a:rPr lang="en-US" b="0" i="0" dirty="0">
                <a:solidFill>
                  <a:srgbClr val="292929"/>
                </a:solidFill>
                <a:effectLst/>
                <a:latin typeface="Roboto" panose="020B0604020202020204" pitchFamily="2" charset="0"/>
              </a:rPr>
            </a:br>
            <a:endParaRPr lang="en-US" dirty="0"/>
          </a:p>
        </p:txBody>
      </p:sp>
      <p:sp>
        <p:nvSpPr>
          <p:cNvPr id="23" name="Text Placeholder 22">
            <a:extLst>
              <a:ext uri="{FF2B5EF4-FFF2-40B4-BE49-F238E27FC236}">
                <a16:creationId xmlns:a16="http://schemas.microsoft.com/office/drawing/2014/main" id="{94275CF4-52B5-4C75-80B8-B7B904A28E92}"/>
              </a:ext>
            </a:extLst>
          </p:cNvPr>
          <p:cNvSpPr>
            <a:spLocks noGrp="1"/>
          </p:cNvSpPr>
          <p:nvPr>
            <p:ph type="body" sz="quarter" idx="15"/>
          </p:nvPr>
        </p:nvSpPr>
        <p:spPr>
          <a:xfrm>
            <a:off x="1209675" y="4744720"/>
            <a:ext cx="4886325" cy="802640"/>
          </a:xfrm>
        </p:spPr>
        <p:txBody>
          <a:bodyPr/>
          <a:lstStyle/>
          <a:p>
            <a:r>
              <a:rPr lang="en-US" b="0" i="0" dirty="0">
                <a:effectLst/>
                <a:latin typeface="Roboto" panose="020B0604020202020204" pitchFamily="2" charset="0"/>
              </a:rPr>
              <a:t>Emanuel Lasker</a:t>
            </a:r>
            <a:endParaRPr lang="en-US" dirty="0"/>
          </a:p>
        </p:txBody>
      </p:sp>
      <p:sp>
        <p:nvSpPr>
          <p:cNvPr id="18" name="Footer Placeholder 17">
            <a:extLst>
              <a:ext uri="{FF2B5EF4-FFF2-40B4-BE49-F238E27FC236}">
                <a16:creationId xmlns:a16="http://schemas.microsoft.com/office/drawing/2014/main" id="{ABA360C0-316D-4AA4-BD9B-08EC4999FA91}"/>
              </a:ext>
            </a:extLst>
          </p:cNvPr>
          <p:cNvSpPr>
            <a:spLocks noGrp="1"/>
          </p:cNvSpPr>
          <p:nvPr>
            <p:ph type="ftr" sz="quarter" idx="11"/>
          </p:nvPr>
        </p:nvSpPr>
        <p:spPr>
          <a:xfrm>
            <a:off x="4038600" y="6400800"/>
            <a:ext cx="4114800" cy="365125"/>
          </a:xfrm>
        </p:spPr>
        <p:txBody>
          <a:bodyPr/>
          <a:lstStyle/>
          <a:p>
            <a:r>
              <a:rPr lang="en-US" dirty="0"/>
              <a:t>Chess engines on </a:t>
            </a:r>
            <a:r>
              <a:rPr lang="en-US" dirty="0" err="1"/>
              <a:t>gpu’s</a:t>
            </a:r>
            <a:endParaRPr lang="en-US" dirty="0"/>
          </a:p>
        </p:txBody>
      </p:sp>
      <p:sp>
        <p:nvSpPr>
          <p:cNvPr id="19" name="Slide Number Placeholder 18">
            <a:extLst>
              <a:ext uri="{FF2B5EF4-FFF2-40B4-BE49-F238E27FC236}">
                <a16:creationId xmlns:a16="http://schemas.microsoft.com/office/drawing/2014/main" id="{E01D7E41-2095-436E-9D1D-D70C312D2694}"/>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17</a:t>
            </a:fld>
            <a:endParaRPr lang="en-US" dirty="0"/>
          </a:p>
        </p:txBody>
      </p:sp>
    </p:spTree>
    <p:extLst>
      <p:ext uri="{BB962C8B-B14F-4D97-AF65-F5344CB8AC3E}">
        <p14:creationId xmlns:p14="http://schemas.microsoft.com/office/powerpoint/2010/main" val="2779304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67426A-9C36-4C9E-B549-AD3B8874F193}"/>
              </a:ext>
            </a:extLst>
          </p:cNvPr>
          <p:cNvSpPr>
            <a:spLocks noGrp="1"/>
          </p:cNvSpPr>
          <p:nvPr>
            <p:ph type="ctrTitle"/>
          </p:nvPr>
        </p:nvSpPr>
        <p:spPr>
          <a:xfrm>
            <a:off x="485634" y="728905"/>
            <a:ext cx="5893683" cy="3184274"/>
          </a:xfrm>
        </p:spPr>
        <p:txBody>
          <a:bodyPr/>
          <a:lstStyle/>
          <a:p>
            <a:r>
              <a:rPr lang="en-US" dirty="0"/>
              <a:t>Thank You</a:t>
            </a:r>
          </a:p>
        </p:txBody>
      </p:sp>
      <p:sp>
        <p:nvSpPr>
          <p:cNvPr id="6" name="Subtitle 5">
            <a:extLst>
              <a:ext uri="{FF2B5EF4-FFF2-40B4-BE49-F238E27FC236}">
                <a16:creationId xmlns:a16="http://schemas.microsoft.com/office/drawing/2014/main" id="{A9D6F00D-881F-4920-89F9-792BA92E543D}"/>
              </a:ext>
            </a:extLst>
          </p:cNvPr>
          <p:cNvSpPr>
            <a:spLocks noGrp="1"/>
          </p:cNvSpPr>
          <p:nvPr>
            <p:ph type="body" sz="quarter" idx="14"/>
          </p:nvPr>
        </p:nvSpPr>
        <p:spPr>
          <a:xfrm>
            <a:off x="452754" y="4092681"/>
            <a:ext cx="5926564" cy="2500206"/>
          </a:xfrm>
        </p:spPr>
        <p:txBody>
          <a:bodyPr>
            <a:normAutofit/>
          </a:bodyPr>
          <a:lstStyle/>
          <a:p>
            <a:r>
              <a:rPr lang="en-US" dirty="0"/>
              <a:t>Jonathan Jehoshaphat</a:t>
            </a:r>
          </a:p>
          <a:p>
            <a:r>
              <a:rPr lang="en-US" dirty="0"/>
              <a:t>2036334</a:t>
            </a:r>
          </a:p>
          <a:p>
            <a:r>
              <a:rPr lang="en-US" dirty="0"/>
              <a:t>MSc Advanced Computer Science</a:t>
            </a:r>
          </a:p>
          <a:p>
            <a:r>
              <a:rPr lang="en-US" dirty="0"/>
              <a:t>CSCM10</a:t>
            </a:r>
          </a:p>
        </p:txBody>
      </p:sp>
      <p:sp>
        <p:nvSpPr>
          <p:cNvPr id="10" name="Footer Placeholder 9">
            <a:extLst>
              <a:ext uri="{FF2B5EF4-FFF2-40B4-BE49-F238E27FC236}">
                <a16:creationId xmlns:a16="http://schemas.microsoft.com/office/drawing/2014/main" id="{C43915F4-91EA-41AF-93B6-5D572A9EF60D}"/>
              </a:ext>
            </a:extLst>
          </p:cNvPr>
          <p:cNvSpPr>
            <a:spLocks noGrp="1"/>
          </p:cNvSpPr>
          <p:nvPr>
            <p:ph type="ftr" sz="quarter" idx="11"/>
          </p:nvPr>
        </p:nvSpPr>
        <p:spPr>
          <a:xfrm>
            <a:off x="3581400" y="6400800"/>
            <a:ext cx="3657600" cy="365125"/>
          </a:xfrm>
        </p:spPr>
        <p:txBody>
          <a:bodyPr/>
          <a:lstStyle/>
          <a:p>
            <a:r>
              <a:rPr lang="en-US" dirty="0"/>
              <a:t>Chess engines on </a:t>
            </a:r>
            <a:r>
              <a:rPr lang="en-US" dirty="0" err="1"/>
              <a:t>gpu’s</a:t>
            </a:r>
            <a:endParaRPr lang="en-US" dirty="0"/>
          </a:p>
        </p:txBody>
      </p:sp>
      <p:pic>
        <p:nvPicPr>
          <p:cNvPr id="18" name="Picture Placeholder 17" descr="Close Up of a chess board">
            <a:extLst>
              <a:ext uri="{FF2B5EF4-FFF2-40B4-BE49-F238E27FC236}">
                <a16:creationId xmlns:a16="http://schemas.microsoft.com/office/drawing/2014/main" id="{5321AB55-5509-4588-ABEC-5DFF2EFF6B5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331075" y="0"/>
            <a:ext cx="4860925" cy="6858000"/>
          </a:xfrm>
        </p:spPr>
      </p:pic>
      <p:sp>
        <p:nvSpPr>
          <p:cNvPr id="16" name="Slide Number Placeholder 15">
            <a:extLst>
              <a:ext uri="{FF2B5EF4-FFF2-40B4-BE49-F238E27FC236}">
                <a16:creationId xmlns:a16="http://schemas.microsoft.com/office/drawing/2014/main" id="{64D73EFD-BA26-43EF-A3B9-C2877D8A6F0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18</a:t>
            </a:fld>
            <a:endParaRPr lang="en-US" dirty="0"/>
          </a:p>
        </p:txBody>
      </p:sp>
    </p:spTree>
    <p:extLst>
      <p:ext uri="{BB962C8B-B14F-4D97-AF65-F5344CB8AC3E}">
        <p14:creationId xmlns:p14="http://schemas.microsoft.com/office/powerpoint/2010/main" val="27975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B3E83B9-222A-4520-83DF-65CC433DACF1}"/>
              </a:ext>
            </a:extLst>
          </p:cNvPr>
          <p:cNvSpPr>
            <a:spLocks noGrp="1"/>
          </p:cNvSpPr>
          <p:nvPr>
            <p:ph type="title"/>
          </p:nvPr>
        </p:nvSpPr>
        <p:spPr>
          <a:xfrm>
            <a:off x="5178252" y="544786"/>
            <a:ext cx="6400800" cy="1683971"/>
          </a:xfrm>
        </p:spPr>
        <p:txBody>
          <a:bodyPr/>
          <a:lstStyle/>
          <a:p>
            <a:r>
              <a:rPr lang="en-US" u="sng" dirty="0"/>
              <a:t>Agenda</a:t>
            </a:r>
          </a:p>
        </p:txBody>
      </p:sp>
      <p:pic>
        <p:nvPicPr>
          <p:cNvPr id="28" name="Picture Placeholder 27" descr="Close Up of a chess board">
            <a:extLst>
              <a:ext uri="{FF2B5EF4-FFF2-40B4-BE49-F238E27FC236}">
                <a16:creationId xmlns:a16="http://schemas.microsoft.com/office/drawing/2014/main" id="{418F3B9B-6683-4DCF-8F6A-173C94E52CEC}"/>
              </a:ext>
            </a:extLst>
          </p:cNvPr>
          <p:cNvPicPr>
            <a:picLocks noGrp="1" noChangeAspect="1"/>
          </p:cNvPicPr>
          <p:nvPr>
            <p:ph type="pic" sz="quarter" idx="13"/>
          </p:nvPr>
        </p:nvPicPr>
        <p:blipFill rotWithShape="1">
          <a:blip r:embed="rId3"/>
          <a:srcRect t="10670" b="10670"/>
          <a:stretch/>
        </p:blipFill>
        <p:spPr>
          <a:xfrm>
            <a:off x="542925" y="574675"/>
            <a:ext cx="4022725" cy="1867360"/>
          </a:xfrm>
        </p:spPr>
      </p:pic>
      <p:pic>
        <p:nvPicPr>
          <p:cNvPr id="13" name="Picture Placeholder 12" descr="Cogs brainstorming">
            <a:extLst>
              <a:ext uri="{FF2B5EF4-FFF2-40B4-BE49-F238E27FC236}">
                <a16:creationId xmlns:a16="http://schemas.microsoft.com/office/drawing/2014/main" id="{22858132-76FC-4F1E-BBD7-969497F1A04A}"/>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542925" y="2519163"/>
            <a:ext cx="4022725" cy="1843040"/>
          </a:xfrm>
        </p:spPr>
      </p:pic>
      <p:pic>
        <p:nvPicPr>
          <p:cNvPr id="19" name="Picture Placeholder 18" descr="Close up of grey chess piece casting a shadow">
            <a:extLst>
              <a:ext uri="{FF2B5EF4-FFF2-40B4-BE49-F238E27FC236}">
                <a16:creationId xmlns:a16="http://schemas.microsoft.com/office/drawing/2014/main" id="{4DDD4EE5-D9CF-4433-8027-E8390EC16D1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542925" y="4439331"/>
            <a:ext cx="4022725" cy="1879333"/>
          </a:xfrm>
        </p:spPr>
      </p:pic>
      <p:sp>
        <p:nvSpPr>
          <p:cNvPr id="17" name="Content Placeholder 16">
            <a:extLst>
              <a:ext uri="{FF2B5EF4-FFF2-40B4-BE49-F238E27FC236}">
                <a16:creationId xmlns:a16="http://schemas.microsoft.com/office/drawing/2014/main" id="{E17FA55F-C7EA-4BF4-8024-B7D78BD78899}"/>
              </a:ext>
            </a:extLst>
          </p:cNvPr>
          <p:cNvSpPr>
            <a:spLocks noGrp="1"/>
          </p:cNvSpPr>
          <p:nvPr>
            <p:ph idx="1"/>
          </p:nvPr>
        </p:nvSpPr>
        <p:spPr>
          <a:xfrm>
            <a:off x="5178252" y="2409776"/>
            <a:ext cx="6400800" cy="3714837"/>
          </a:xfrm>
        </p:spPr>
        <p:txBody>
          <a:bodyPr/>
          <a:lstStyle/>
          <a:p>
            <a:r>
              <a:rPr lang="en-US" dirty="0"/>
              <a:t>Overview</a:t>
            </a:r>
          </a:p>
          <a:p>
            <a:r>
              <a:rPr lang="en-US" dirty="0"/>
              <a:t>GPU’s and Chess Engines</a:t>
            </a:r>
          </a:p>
          <a:p>
            <a:r>
              <a:rPr lang="en-US" dirty="0"/>
              <a:t>Chess Algorithms</a:t>
            </a:r>
          </a:p>
          <a:p>
            <a:r>
              <a:rPr lang="en-US" dirty="0"/>
              <a:t>Recent ML breakthroughs</a:t>
            </a:r>
          </a:p>
          <a:p>
            <a:r>
              <a:rPr lang="en-US" dirty="0"/>
              <a:t>Conclusion</a:t>
            </a:r>
          </a:p>
        </p:txBody>
      </p:sp>
      <p:sp>
        <p:nvSpPr>
          <p:cNvPr id="22" name="Footer Placeholder 21">
            <a:extLst>
              <a:ext uri="{FF2B5EF4-FFF2-40B4-BE49-F238E27FC236}">
                <a16:creationId xmlns:a16="http://schemas.microsoft.com/office/drawing/2014/main" id="{B6B03491-29ED-44F3-91B1-95FE8D2D8A5D}"/>
              </a:ext>
            </a:extLst>
          </p:cNvPr>
          <p:cNvSpPr>
            <a:spLocks noGrp="1"/>
          </p:cNvSpPr>
          <p:nvPr>
            <p:ph type="ftr" sz="quarter" idx="11"/>
          </p:nvPr>
        </p:nvSpPr>
        <p:spPr>
          <a:xfrm>
            <a:off x="4038600" y="6400800"/>
            <a:ext cx="4114800" cy="365125"/>
          </a:xfrm>
        </p:spPr>
        <p:txBody>
          <a:bodyPr/>
          <a:lstStyle/>
          <a:p>
            <a:r>
              <a:rPr lang="en-US" dirty="0"/>
              <a:t>Chess Engines on </a:t>
            </a:r>
            <a:r>
              <a:rPr lang="en-US" dirty="0" err="1"/>
              <a:t>gpu’s</a:t>
            </a:r>
            <a:endParaRPr lang="en-US" dirty="0"/>
          </a:p>
        </p:txBody>
      </p:sp>
      <p:sp>
        <p:nvSpPr>
          <p:cNvPr id="23" name="Slide Number Placeholder 22">
            <a:extLst>
              <a:ext uri="{FF2B5EF4-FFF2-40B4-BE49-F238E27FC236}">
                <a16:creationId xmlns:a16="http://schemas.microsoft.com/office/drawing/2014/main" id="{E8C61C62-3469-4549-83A6-FB9E93FFF732}"/>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2</a:t>
            </a:fld>
            <a:endParaRPr lang="en-US" dirty="0"/>
          </a:p>
        </p:txBody>
      </p:sp>
    </p:spTree>
    <p:extLst>
      <p:ext uri="{BB962C8B-B14F-4D97-AF65-F5344CB8AC3E}">
        <p14:creationId xmlns:p14="http://schemas.microsoft.com/office/powerpoint/2010/main" val="233031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5430848" y="728905"/>
            <a:ext cx="5922952" cy="3184274"/>
          </a:xfrm>
        </p:spPr>
        <p:txBody>
          <a:bodyPr/>
          <a:lstStyle/>
          <a:p>
            <a:r>
              <a:rPr lang="en-US" u="sng" dirty="0"/>
              <a:t>Overview</a:t>
            </a:r>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dirty="0"/>
              <a:t>Chess engines on </a:t>
            </a:r>
            <a:r>
              <a:rPr lang="en-US" dirty="0" err="1"/>
              <a:t>gpu’s</a:t>
            </a:r>
            <a:endParaRPr lang="en-US" dirty="0"/>
          </a:p>
          <a:p>
            <a:endParaRPr lang="en-US" dirty="0"/>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3</a:t>
            </a:fld>
            <a:endParaRPr lang="en-US" dirty="0"/>
          </a:p>
        </p:txBody>
      </p:sp>
      <p:pic>
        <p:nvPicPr>
          <p:cNvPr id="10" name="Picture Placeholder 9">
            <a:extLst>
              <a:ext uri="{FF2B5EF4-FFF2-40B4-BE49-F238E27FC236}">
                <a16:creationId xmlns:a16="http://schemas.microsoft.com/office/drawing/2014/main" id="{3BF5E303-1BC3-4FD1-9E73-D6855B73C652}"/>
              </a:ext>
            </a:extLst>
          </p:cNvPr>
          <p:cNvPicPr>
            <a:picLocks noGrp="1" noChangeAspect="1"/>
          </p:cNvPicPr>
          <p:nvPr>
            <p:ph type="pic" sz="quarter" idx="14"/>
          </p:nvPr>
        </p:nvPicPr>
        <p:blipFill>
          <a:blip r:embed="rId3"/>
          <a:srcRect l="7396" r="7396"/>
          <a:stretch>
            <a:fillRect/>
          </a:stretch>
        </p:blipFill>
        <p:spPr/>
      </p:pic>
      <p:pic>
        <p:nvPicPr>
          <p:cNvPr id="7" name="Picture Placeholder 6">
            <a:extLst>
              <a:ext uri="{FF2B5EF4-FFF2-40B4-BE49-F238E27FC236}">
                <a16:creationId xmlns:a16="http://schemas.microsoft.com/office/drawing/2014/main" id="{C3397643-6311-4FCC-9C99-2E2621EA1809}"/>
              </a:ext>
            </a:extLst>
          </p:cNvPr>
          <p:cNvPicPr>
            <a:picLocks noGrp="1" noChangeAspect="1"/>
          </p:cNvPicPr>
          <p:nvPr>
            <p:ph type="pic" sz="quarter" idx="13"/>
          </p:nvPr>
        </p:nvPicPr>
        <p:blipFill>
          <a:blip r:embed="rId4"/>
          <a:srcRect l="7204" r="7204"/>
          <a:stretch>
            <a:fillRect/>
          </a:stretch>
        </p:blipFill>
        <p:spPr/>
      </p:pic>
    </p:spTree>
    <p:extLst>
      <p:ext uri="{BB962C8B-B14F-4D97-AF65-F5344CB8AC3E}">
        <p14:creationId xmlns:p14="http://schemas.microsoft.com/office/powerpoint/2010/main" val="3117439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u="sng" dirty="0"/>
              <a:t>Overview</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Chess as a game is played with strong strategic moves. The advancement in technology has improved to a major extent to which a Computer is able to define the moves made by the opponent and is able to get a calculative response so fast and accurate that is unimaginable.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approaches in which enable GPU’s to play chess and the algorithms which are designed through every step of the way is a very technical way to observe and grasp how exactly the engines gain from the algorithm and process the futuristic outcome.</a:t>
            </a:r>
          </a:p>
        </p:txBody>
      </p:sp>
      <p:pic>
        <p:nvPicPr>
          <p:cNvPr id="20" name="Picture Placeholder 19" descr="Close Up of a chess board">
            <a:extLst>
              <a:ext uri="{FF2B5EF4-FFF2-40B4-BE49-F238E27FC236}">
                <a16:creationId xmlns:a16="http://schemas.microsoft.com/office/drawing/2014/main" id="{0BB4AD80-C4C9-48DF-AEB9-18EC3A792690}"/>
              </a:ext>
            </a:extLst>
          </p:cNvPr>
          <p:cNvPicPr>
            <a:picLocks noGrp="1" noChangeAspect="1"/>
          </p:cNvPicPr>
          <p:nvPr>
            <p:ph type="pic" sz="quarter" idx="13"/>
          </p:nvPr>
        </p:nvPicPr>
        <p:blipFill rotWithShape="1">
          <a:blip r:embed="rId3"/>
          <a:srcRect l="5286" r="5286"/>
          <a:stretch/>
        </p:blipFill>
        <p:spPr>
          <a:xfrm>
            <a:off x="6207125" y="2286000"/>
            <a:ext cx="5435600" cy="4038600"/>
          </a:xfrm>
        </p:spPr>
      </p:pic>
      <p:sp>
        <p:nvSpPr>
          <p:cNvPr id="14" name="Footer Placeholder 13">
            <a:extLst>
              <a:ext uri="{FF2B5EF4-FFF2-40B4-BE49-F238E27FC236}">
                <a16:creationId xmlns:a16="http://schemas.microsoft.com/office/drawing/2014/main" id="{F1DA6959-13CE-4DC3-99FD-86C2A5F86862}"/>
              </a:ext>
            </a:extLst>
          </p:cNvPr>
          <p:cNvSpPr>
            <a:spLocks noGrp="1"/>
          </p:cNvSpPr>
          <p:nvPr>
            <p:ph type="ftr" sz="quarter" idx="11"/>
          </p:nvPr>
        </p:nvSpPr>
        <p:spPr>
          <a:xfrm>
            <a:off x="4038600" y="6400800"/>
            <a:ext cx="4114800" cy="365125"/>
          </a:xfrm>
        </p:spPr>
        <p:txBody>
          <a:bodyPr/>
          <a:lstStyle/>
          <a:p>
            <a:r>
              <a:rPr lang="en-US" dirty="0"/>
              <a:t>Chess engines on </a:t>
            </a:r>
            <a:r>
              <a:rPr lang="en-US" dirty="0" err="1"/>
              <a:t>gpu’s</a:t>
            </a:r>
            <a:endParaRPr lang="en-US" dirty="0"/>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4</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spTree>
    <p:extLst>
      <p:ext uri="{BB962C8B-B14F-4D97-AF65-F5344CB8AC3E}">
        <p14:creationId xmlns:p14="http://schemas.microsoft.com/office/powerpoint/2010/main" val="293786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u="sng" dirty="0"/>
              <a:t>Overview</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rmAutofit fontScale="92500" lnSpcReduction="10000"/>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1997 Deep blue became the first Chess playing expert system to beat Garry Kasparov who was a Chess champion in that time period. The system was developed in a way in which it valuated all the parameters of the previous games which was given as the input. It had a capability of calculating up to 200 million chess moves per second.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the first game the 44th move made by Deep Blue was unknown to Garry which led to him losing the match. Deep Blue had custom built Very Large Scale Integration Chips to use the technique of parallel computing to parallelize the alpha-beta search algorithm. In other words, Deep Blue had claimed superior intellectual in Chess. This is very amazing to see because a computer is able to think, calculate and execute as similar to a human being.</a:t>
            </a:r>
          </a:p>
        </p:txBody>
      </p:sp>
      <p:sp>
        <p:nvSpPr>
          <p:cNvPr id="14" name="Footer Placeholder 13">
            <a:extLst>
              <a:ext uri="{FF2B5EF4-FFF2-40B4-BE49-F238E27FC236}">
                <a16:creationId xmlns:a16="http://schemas.microsoft.com/office/drawing/2014/main" id="{F1DA6959-13CE-4DC3-99FD-86C2A5F86862}"/>
              </a:ext>
            </a:extLst>
          </p:cNvPr>
          <p:cNvSpPr>
            <a:spLocks noGrp="1"/>
          </p:cNvSpPr>
          <p:nvPr>
            <p:ph type="ftr" sz="quarter" idx="11"/>
          </p:nvPr>
        </p:nvSpPr>
        <p:spPr>
          <a:xfrm>
            <a:off x="4038600" y="6400800"/>
            <a:ext cx="4114800" cy="365125"/>
          </a:xfrm>
        </p:spPr>
        <p:txBody>
          <a:bodyPr/>
          <a:lstStyle/>
          <a:p>
            <a:r>
              <a:rPr lang="en-US" dirty="0"/>
              <a:t>Chess engines on </a:t>
            </a:r>
            <a:r>
              <a:rPr lang="en-US" dirty="0" err="1"/>
              <a:t>gpu’s</a:t>
            </a:r>
            <a:endParaRPr lang="en-US" dirty="0"/>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5</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pic>
        <p:nvPicPr>
          <p:cNvPr id="5" name="Picture Placeholder 4">
            <a:extLst>
              <a:ext uri="{FF2B5EF4-FFF2-40B4-BE49-F238E27FC236}">
                <a16:creationId xmlns:a16="http://schemas.microsoft.com/office/drawing/2014/main" id="{0A1A2061-6376-4433-BB93-F73959361751}"/>
              </a:ext>
            </a:extLst>
          </p:cNvPr>
          <p:cNvPicPr>
            <a:picLocks noGrp="1" noChangeAspect="1"/>
          </p:cNvPicPr>
          <p:nvPr>
            <p:ph type="pic" sz="quarter" idx="13"/>
          </p:nvPr>
        </p:nvPicPr>
        <p:blipFill>
          <a:blip r:embed="rId3"/>
          <a:srcRect t="7921" b="7921"/>
          <a:stretch>
            <a:fillRect/>
          </a:stretch>
        </p:blipFill>
        <p:spPr/>
      </p:pic>
    </p:spTree>
    <p:extLst>
      <p:ext uri="{BB962C8B-B14F-4D97-AF65-F5344CB8AC3E}">
        <p14:creationId xmlns:p14="http://schemas.microsoft.com/office/powerpoint/2010/main" val="298419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CF6D46-0668-4D53-8C59-F859F6E2F309}"/>
              </a:ext>
            </a:extLst>
          </p:cNvPr>
          <p:cNvSpPr>
            <a:spLocks noGrp="1"/>
          </p:cNvSpPr>
          <p:nvPr>
            <p:ph type="ctrTitle"/>
          </p:nvPr>
        </p:nvSpPr>
        <p:spPr>
          <a:xfrm>
            <a:off x="5430848" y="728905"/>
            <a:ext cx="5922952" cy="3184274"/>
          </a:xfrm>
        </p:spPr>
        <p:txBody>
          <a:bodyPr/>
          <a:lstStyle/>
          <a:p>
            <a:r>
              <a:rPr lang="en-US" u="sng" dirty="0"/>
              <a:t>Chess Engines &amp; GPU’s</a:t>
            </a:r>
            <a:endParaRPr lang="en-US" dirty="0"/>
          </a:p>
        </p:txBody>
      </p:sp>
      <p:sp>
        <p:nvSpPr>
          <p:cNvPr id="12" name="Footer Placeholder 11">
            <a:extLst>
              <a:ext uri="{FF2B5EF4-FFF2-40B4-BE49-F238E27FC236}">
                <a16:creationId xmlns:a16="http://schemas.microsoft.com/office/drawing/2014/main" id="{A90567F7-E12B-4F4E-B800-9D1435624D66}"/>
              </a:ext>
            </a:extLst>
          </p:cNvPr>
          <p:cNvSpPr>
            <a:spLocks noGrp="1"/>
          </p:cNvSpPr>
          <p:nvPr>
            <p:ph type="ftr" sz="quarter" idx="11"/>
          </p:nvPr>
        </p:nvSpPr>
        <p:spPr/>
        <p:txBody>
          <a:bodyPr/>
          <a:lstStyle/>
          <a:p>
            <a:r>
              <a:rPr lang="en-US" dirty="0"/>
              <a:t>Chess engines on </a:t>
            </a:r>
            <a:r>
              <a:rPr lang="en-US" dirty="0" err="1"/>
              <a:t>gpu’s</a:t>
            </a:r>
            <a:endParaRPr lang="en-US" dirty="0"/>
          </a:p>
          <a:p>
            <a:endParaRPr lang="en-US" dirty="0"/>
          </a:p>
        </p:txBody>
      </p:sp>
      <p:sp>
        <p:nvSpPr>
          <p:cNvPr id="13" name="Slide Number Placeholder 12">
            <a:extLst>
              <a:ext uri="{FF2B5EF4-FFF2-40B4-BE49-F238E27FC236}">
                <a16:creationId xmlns:a16="http://schemas.microsoft.com/office/drawing/2014/main" id="{B9994D78-37C2-41B7-B7DD-EF7ED34BD407}"/>
              </a:ext>
            </a:extLst>
          </p:cNvPr>
          <p:cNvSpPr>
            <a:spLocks noGrp="1"/>
          </p:cNvSpPr>
          <p:nvPr>
            <p:ph type="sldNum" sz="quarter" idx="12"/>
          </p:nvPr>
        </p:nvSpPr>
        <p:spPr/>
        <p:txBody>
          <a:bodyPr/>
          <a:lstStyle/>
          <a:p>
            <a:fld id="{DFA5D71E-5CDF-4C93-8A75-5B916FDC5BEA}" type="slidenum">
              <a:rPr lang="en-US" smtClean="0"/>
              <a:pPr/>
              <a:t>6</a:t>
            </a:fld>
            <a:endParaRPr lang="en-US" dirty="0"/>
          </a:p>
        </p:txBody>
      </p:sp>
      <p:pic>
        <p:nvPicPr>
          <p:cNvPr id="10" name="Picture Placeholder 9">
            <a:extLst>
              <a:ext uri="{FF2B5EF4-FFF2-40B4-BE49-F238E27FC236}">
                <a16:creationId xmlns:a16="http://schemas.microsoft.com/office/drawing/2014/main" id="{3BF5E303-1BC3-4FD1-9E73-D6855B73C652}"/>
              </a:ext>
            </a:extLst>
          </p:cNvPr>
          <p:cNvPicPr>
            <a:picLocks noGrp="1" noChangeAspect="1"/>
          </p:cNvPicPr>
          <p:nvPr>
            <p:ph type="pic" sz="quarter" idx="14"/>
          </p:nvPr>
        </p:nvPicPr>
        <p:blipFill>
          <a:blip r:embed="rId3"/>
          <a:srcRect l="7396" r="7396"/>
          <a:stretch>
            <a:fillRect/>
          </a:stretch>
        </p:blipFill>
        <p:spPr/>
      </p:pic>
      <p:pic>
        <p:nvPicPr>
          <p:cNvPr id="7" name="Picture Placeholder 6">
            <a:extLst>
              <a:ext uri="{FF2B5EF4-FFF2-40B4-BE49-F238E27FC236}">
                <a16:creationId xmlns:a16="http://schemas.microsoft.com/office/drawing/2014/main" id="{C3397643-6311-4FCC-9C99-2E2621EA1809}"/>
              </a:ext>
            </a:extLst>
          </p:cNvPr>
          <p:cNvPicPr>
            <a:picLocks noGrp="1" noChangeAspect="1"/>
          </p:cNvPicPr>
          <p:nvPr>
            <p:ph type="pic" sz="quarter" idx="13"/>
          </p:nvPr>
        </p:nvPicPr>
        <p:blipFill>
          <a:blip r:embed="rId4"/>
          <a:srcRect l="7204" r="7204"/>
          <a:stretch>
            <a:fillRect/>
          </a:stretch>
        </p:blipFill>
        <p:spPr/>
      </p:pic>
    </p:spTree>
    <p:extLst>
      <p:ext uri="{BB962C8B-B14F-4D97-AF65-F5344CB8AC3E}">
        <p14:creationId xmlns:p14="http://schemas.microsoft.com/office/powerpoint/2010/main" val="1670641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u="sng" dirty="0"/>
              <a:t>Chess Engines &amp; GPU’s</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Autofit/>
          </a:bodyPr>
          <a:lstStyle/>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GPU’s were initially designed to digitally process a image through specific algorithms. Even though it is proven that GPU’s have more raw computing power than a CPU, GPU’s need a specialized and parallelized way of programming. However a set of algorithms which use the concept of machine learning which is deep learning was the only methodology which worked very well with the GPU architecture.</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There are basically three approaches on how to use a GPU for chess which are as follows: Firstly, it can be used as an accelerator in Leela Chess Zero(LC0) which uses a concept of deep neural network which not similar to the usual chess programs which use the concept of linear function approximation.</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Secondly, Offload the search in Zeta. Zeta is a opensource chess engine which is written in C and uses ports which link up to the alpha beta search algorithm. Zeta uses ports and has 64 GPU threads which are coupled to one which helps in move generation, move picking and evaluation. Lastly, as an hybrid in </a:t>
            </a:r>
            <a:r>
              <a:rPr lang="en-US" sz="1400" dirty="0" err="1">
                <a:latin typeface="Times New Roman" panose="02020603050405020304" pitchFamily="18" charset="0"/>
                <a:cs typeface="Times New Roman" panose="02020603050405020304" pitchFamily="18" charset="0"/>
              </a:rPr>
              <a:t>perft_gpu</a:t>
            </a:r>
            <a:r>
              <a:rPr lang="en-US" sz="1400" dirty="0">
                <a:latin typeface="Times New Roman" panose="02020603050405020304" pitchFamily="18" charset="0"/>
                <a:cs typeface="Times New Roman" panose="02020603050405020304" pitchFamily="18" charset="0"/>
              </a:rPr>
              <a:t>, which is basically a brute force program which counts the leaf nodes and explores a tree (Ankan,2017). </a:t>
            </a:r>
          </a:p>
        </p:txBody>
      </p:sp>
      <p:sp>
        <p:nvSpPr>
          <p:cNvPr id="14" name="Footer Placeholder 13">
            <a:extLst>
              <a:ext uri="{FF2B5EF4-FFF2-40B4-BE49-F238E27FC236}">
                <a16:creationId xmlns:a16="http://schemas.microsoft.com/office/drawing/2014/main" id="{F1DA6959-13CE-4DC3-99FD-86C2A5F86862}"/>
              </a:ext>
            </a:extLst>
          </p:cNvPr>
          <p:cNvSpPr>
            <a:spLocks noGrp="1"/>
          </p:cNvSpPr>
          <p:nvPr>
            <p:ph type="ftr" sz="quarter" idx="11"/>
          </p:nvPr>
        </p:nvSpPr>
        <p:spPr>
          <a:xfrm>
            <a:off x="4038600" y="6400800"/>
            <a:ext cx="4114800" cy="365125"/>
          </a:xfrm>
        </p:spPr>
        <p:txBody>
          <a:bodyPr/>
          <a:lstStyle/>
          <a:p>
            <a:r>
              <a:rPr lang="en-US" dirty="0"/>
              <a:t>Chess engines on </a:t>
            </a:r>
            <a:r>
              <a:rPr lang="en-US" dirty="0" err="1"/>
              <a:t>gpu’s</a:t>
            </a:r>
            <a:endParaRPr lang="en-US" dirty="0"/>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7</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pic>
        <p:nvPicPr>
          <p:cNvPr id="6" name="Picture Placeholder 5">
            <a:extLst>
              <a:ext uri="{FF2B5EF4-FFF2-40B4-BE49-F238E27FC236}">
                <a16:creationId xmlns:a16="http://schemas.microsoft.com/office/drawing/2014/main" id="{C17BC9FF-1792-4FD0-9CDD-6DCABE9C959F}"/>
              </a:ext>
            </a:extLst>
          </p:cNvPr>
          <p:cNvPicPr>
            <a:picLocks noGrp="1" noChangeAspect="1"/>
          </p:cNvPicPr>
          <p:nvPr>
            <p:ph type="pic" sz="quarter" idx="13"/>
          </p:nvPr>
        </p:nvPicPr>
        <p:blipFill>
          <a:blip r:embed="rId3"/>
          <a:srcRect t="12642" b="12642"/>
          <a:stretch>
            <a:fillRect/>
          </a:stretch>
        </p:blipFill>
        <p:spPr/>
      </p:pic>
    </p:spTree>
    <p:extLst>
      <p:ext uri="{BB962C8B-B14F-4D97-AF65-F5344CB8AC3E}">
        <p14:creationId xmlns:p14="http://schemas.microsoft.com/office/powerpoint/2010/main" val="1808346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u="sng" dirty="0"/>
              <a:t>Chess Engines &amp; GPU’s</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201" y="2286000"/>
            <a:ext cx="5435600" cy="4005263"/>
          </a:xfrm>
        </p:spPr>
        <p:txBody>
          <a:bodyPr>
            <a:noAutofit/>
          </a:bodyPr>
          <a:lstStyle/>
          <a:p>
            <a:pPr marL="285750" indent="-285750">
              <a:buFont typeface="Wingdings" panose="05000000000000000000" pitchFamily="2" charset="2"/>
              <a:buChar char="Ø"/>
            </a:pPr>
            <a:r>
              <a:rPr lang="en-US" sz="1400" dirty="0"/>
              <a:t>Since there are many Chess engines, the classification of these engines take place on two factors which are Speed in which it calculates the opponents moves and the iteration of the tree and the other factor is Accuracy in which it evaluates the chess board. Stockfish is a Chess engine which uses bitboards to form similarity to a chess board and further uses logical operations based on a single move made by the opponent. The tree is built after it gets the evaluation of all the possible moves at that particular time. This is an example of a stockfish code which is to get a square attacked by a bitboard of pawns. </a:t>
            </a:r>
          </a:p>
          <a:p>
            <a:r>
              <a:rPr lang="en-US" sz="1400" dirty="0"/>
              <a:t>Template </a:t>
            </a:r>
            <a:r>
              <a:rPr lang="en-US" sz="1400" dirty="0" err="1"/>
              <a:t>Constexpr</a:t>
            </a:r>
            <a:r>
              <a:rPr lang="en-US" sz="1400" dirty="0"/>
              <a:t> </a:t>
            </a:r>
          </a:p>
          <a:p>
            <a:r>
              <a:rPr lang="en-US" sz="1400" dirty="0"/>
              <a:t>Bitboard </a:t>
            </a:r>
            <a:r>
              <a:rPr lang="en-US" sz="1400" dirty="0" err="1"/>
              <a:t>pawn_attacks</a:t>
            </a:r>
            <a:r>
              <a:rPr lang="en-US" sz="1400" dirty="0"/>
              <a:t> bb(bitboard b) </a:t>
            </a:r>
          </a:p>
          <a:p>
            <a:r>
              <a:rPr lang="en-US" sz="1400" dirty="0"/>
              <a:t>{ Return C == White ? shift(b) | shift(b) : shift(b) | shift(b); } (Antoine Champion,2021) </a:t>
            </a:r>
            <a:endParaRPr lang="en-US" sz="1400" dirty="0">
              <a:latin typeface="Times New Roman" panose="02020603050405020304" pitchFamily="18" charset="0"/>
              <a:cs typeface="Times New Roman" panose="02020603050405020304" pitchFamily="18" charset="0"/>
            </a:endParaRPr>
          </a:p>
        </p:txBody>
      </p:sp>
      <p:sp>
        <p:nvSpPr>
          <p:cNvPr id="14" name="Footer Placeholder 13">
            <a:extLst>
              <a:ext uri="{FF2B5EF4-FFF2-40B4-BE49-F238E27FC236}">
                <a16:creationId xmlns:a16="http://schemas.microsoft.com/office/drawing/2014/main" id="{F1DA6959-13CE-4DC3-99FD-86C2A5F86862}"/>
              </a:ext>
            </a:extLst>
          </p:cNvPr>
          <p:cNvSpPr>
            <a:spLocks noGrp="1"/>
          </p:cNvSpPr>
          <p:nvPr>
            <p:ph type="ftr" sz="quarter" idx="11"/>
          </p:nvPr>
        </p:nvSpPr>
        <p:spPr>
          <a:xfrm>
            <a:off x="4038600" y="6400800"/>
            <a:ext cx="4114800" cy="365125"/>
          </a:xfrm>
        </p:spPr>
        <p:txBody>
          <a:bodyPr/>
          <a:lstStyle/>
          <a:p>
            <a:r>
              <a:rPr lang="en-US" dirty="0"/>
              <a:t>Chess engines on </a:t>
            </a:r>
            <a:r>
              <a:rPr lang="en-US" dirty="0" err="1"/>
              <a:t>gpu’s</a:t>
            </a:r>
            <a:endParaRPr lang="en-US" dirty="0"/>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8</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pic>
        <p:nvPicPr>
          <p:cNvPr id="5" name="Picture Placeholder 4">
            <a:extLst>
              <a:ext uri="{FF2B5EF4-FFF2-40B4-BE49-F238E27FC236}">
                <a16:creationId xmlns:a16="http://schemas.microsoft.com/office/drawing/2014/main" id="{1AC78555-6EA1-4102-9FEE-2A49B2514D1E}"/>
              </a:ext>
            </a:extLst>
          </p:cNvPr>
          <p:cNvPicPr>
            <a:picLocks noGrp="1" noChangeAspect="1"/>
          </p:cNvPicPr>
          <p:nvPr>
            <p:ph type="pic" sz="quarter" idx="13"/>
          </p:nvPr>
        </p:nvPicPr>
        <p:blipFill>
          <a:blip r:embed="rId3"/>
          <a:srcRect l="12066" r="12066"/>
          <a:stretch>
            <a:fillRect/>
          </a:stretch>
        </p:blipFill>
        <p:spPr/>
      </p:pic>
    </p:spTree>
    <p:extLst>
      <p:ext uri="{BB962C8B-B14F-4D97-AF65-F5344CB8AC3E}">
        <p14:creationId xmlns:p14="http://schemas.microsoft.com/office/powerpoint/2010/main" val="410524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BF00274-58B0-4B5F-A440-AEB4BC1DE48B}"/>
              </a:ext>
            </a:extLst>
          </p:cNvPr>
          <p:cNvSpPr>
            <a:spLocks noGrp="1"/>
          </p:cNvSpPr>
          <p:nvPr>
            <p:ph type="title"/>
          </p:nvPr>
        </p:nvSpPr>
        <p:spPr>
          <a:xfrm>
            <a:off x="457199" y="566490"/>
            <a:ext cx="11238347" cy="1502704"/>
          </a:xfrm>
        </p:spPr>
        <p:txBody>
          <a:bodyPr/>
          <a:lstStyle/>
          <a:p>
            <a:r>
              <a:rPr lang="en-US" u="sng" dirty="0"/>
              <a:t>Chess Engines &amp; GPU’s</a:t>
            </a:r>
          </a:p>
        </p:txBody>
      </p:sp>
      <p:sp>
        <p:nvSpPr>
          <p:cNvPr id="10" name="Content Placeholder 9">
            <a:extLst>
              <a:ext uri="{FF2B5EF4-FFF2-40B4-BE49-F238E27FC236}">
                <a16:creationId xmlns:a16="http://schemas.microsoft.com/office/drawing/2014/main" id="{B4D1A5DC-1100-480C-87E4-0AFD1C3CED93}"/>
              </a:ext>
            </a:extLst>
          </p:cNvPr>
          <p:cNvSpPr>
            <a:spLocks noGrp="1"/>
          </p:cNvSpPr>
          <p:nvPr>
            <p:ph sz="quarter" idx="14"/>
          </p:nvPr>
        </p:nvSpPr>
        <p:spPr>
          <a:xfrm>
            <a:off x="457199" y="1857488"/>
            <a:ext cx="5435600" cy="4005263"/>
          </a:xfrm>
        </p:spPr>
        <p:txBody>
          <a:bodyPr>
            <a:noAutofit/>
          </a:bodyPr>
          <a:lstStyle/>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Here, Stockfish is creating a blockers board which is the result of the logical operation of Complete board at that moment of time AND the attack mask. Stockfish creates blockers board to hold the index of array of the opponents precalculated moves. Hash key is used to reduce the amount of memory stored in the original bitboards. The sliding pieces are the ones which have an indefinite movement in a particular direction till the edge of the board unless obstructed by any other piece. </a:t>
            </a:r>
          </a:p>
          <a:p>
            <a:pPr marL="285750" indent="-285750">
              <a:buFont typeface="Wingdings" panose="05000000000000000000" pitchFamily="2" charset="2"/>
              <a:buChar char="Ø"/>
            </a:pPr>
            <a:r>
              <a:rPr lang="en-US" sz="1400" dirty="0" err="1">
                <a:latin typeface="Times New Roman" panose="02020603050405020304" pitchFamily="18" charset="0"/>
                <a:cs typeface="Times New Roman" panose="02020603050405020304" pitchFamily="18" charset="0"/>
              </a:rPr>
              <a:t>AlphaZero</a:t>
            </a:r>
            <a:r>
              <a:rPr lang="en-US" sz="1400" dirty="0">
                <a:latin typeface="Times New Roman" panose="02020603050405020304" pitchFamily="18" charset="0"/>
                <a:cs typeface="Times New Roman" panose="02020603050405020304" pitchFamily="18" charset="0"/>
              </a:rPr>
              <a:t> however is a highly advanced chess engine which was developed by </a:t>
            </a:r>
            <a:r>
              <a:rPr lang="en-US" sz="1400" dirty="0" err="1">
                <a:latin typeface="Times New Roman" panose="02020603050405020304" pitchFamily="18" charset="0"/>
                <a:cs typeface="Times New Roman" panose="02020603050405020304" pitchFamily="18" charset="0"/>
              </a:rPr>
              <a:t>Deepmind</a:t>
            </a:r>
            <a:r>
              <a:rPr lang="en-US" sz="1400" dirty="0">
                <a:latin typeface="Times New Roman" panose="02020603050405020304" pitchFamily="18" charset="0"/>
                <a:cs typeface="Times New Roman" panose="02020603050405020304" pitchFamily="18" charset="0"/>
              </a:rPr>
              <a:t>, acquired by Google. This engine was just taught the rules of the game and it ended up playing 44 million times by itself. It has the power to calculate </a:t>
            </a:r>
            <a:r>
              <a:rPr lang="en-US" sz="1400" dirty="0" err="1">
                <a:latin typeface="Times New Roman" panose="02020603050405020304" pitchFamily="18" charset="0"/>
                <a:cs typeface="Times New Roman" panose="02020603050405020304" pitchFamily="18" charset="0"/>
              </a:rPr>
              <a:t>upto</a:t>
            </a:r>
            <a:r>
              <a:rPr lang="en-US" sz="1400" dirty="0">
                <a:latin typeface="Times New Roman" panose="02020603050405020304" pitchFamily="18" charset="0"/>
                <a:cs typeface="Times New Roman" panose="02020603050405020304" pitchFamily="18" charset="0"/>
              </a:rPr>
              <a:t> 70 million moves per second. This engine is not open to the public. </a:t>
            </a:r>
          </a:p>
          <a:p>
            <a:pPr marL="285750" indent="-285750">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It runs on custom built hardware usually known as Google Supercomputer and can easily beat Stockfish. On the other hand, AlphaGo works on MCTS(Monte Carlo Tree Search) Algorithm. It builds upon four different steps which are Selection, Expansion, Evaluation and Backup</a:t>
            </a:r>
            <a:r>
              <a:rPr lang="en-US" sz="1400" dirty="0"/>
              <a:t>. </a:t>
            </a:r>
            <a:endParaRPr lang="en-US" sz="1400" dirty="0">
              <a:latin typeface="Times New Roman" panose="02020603050405020304" pitchFamily="18" charset="0"/>
              <a:cs typeface="Times New Roman" panose="02020603050405020304" pitchFamily="18" charset="0"/>
            </a:endParaRPr>
          </a:p>
        </p:txBody>
      </p:sp>
      <p:sp>
        <p:nvSpPr>
          <p:cNvPr id="14" name="Footer Placeholder 13">
            <a:extLst>
              <a:ext uri="{FF2B5EF4-FFF2-40B4-BE49-F238E27FC236}">
                <a16:creationId xmlns:a16="http://schemas.microsoft.com/office/drawing/2014/main" id="{F1DA6959-13CE-4DC3-99FD-86C2A5F86862}"/>
              </a:ext>
            </a:extLst>
          </p:cNvPr>
          <p:cNvSpPr>
            <a:spLocks noGrp="1"/>
          </p:cNvSpPr>
          <p:nvPr>
            <p:ph type="ftr" sz="quarter" idx="11"/>
          </p:nvPr>
        </p:nvSpPr>
        <p:spPr>
          <a:xfrm>
            <a:off x="4038600" y="6400800"/>
            <a:ext cx="4114800" cy="365125"/>
          </a:xfrm>
        </p:spPr>
        <p:txBody>
          <a:bodyPr/>
          <a:lstStyle/>
          <a:p>
            <a:r>
              <a:rPr lang="en-US" dirty="0"/>
              <a:t>Chess engines on </a:t>
            </a:r>
            <a:r>
              <a:rPr lang="en-US" dirty="0" err="1"/>
              <a:t>gpu’s</a:t>
            </a:r>
            <a:endParaRPr lang="en-US" dirty="0"/>
          </a:p>
        </p:txBody>
      </p:sp>
      <p:sp>
        <p:nvSpPr>
          <p:cNvPr id="19" name="Slide Number Placeholder 18">
            <a:extLst>
              <a:ext uri="{FF2B5EF4-FFF2-40B4-BE49-F238E27FC236}">
                <a16:creationId xmlns:a16="http://schemas.microsoft.com/office/drawing/2014/main" id="{7A6642A3-9BB0-4B52-BD06-47FF8A2F9F9C}"/>
              </a:ext>
            </a:extLst>
          </p:cNvPr>
          <p:cNvSpPr>
            <a:spLocks noGrp="1"/>
          </p:cNvSpPr>
          <p:nvPr>
            <p:ph type="sldNum" sz="quarter" idx="12"/>
          </p:nvPr>
        </p:nvSpPr>
        <p:spPr>
          <a:xfrm>
            <a:off x="8610600" y="6400800"/>
            <a:ext cx="2743200" cy="365125"/>
          </a:xfrm>
        </p:spPr>
        <p:txBody>
          <a:bodyPr/>
          <a:lstStyle/>
          <a:p>
            <a:fld id="{DFA5D71E-5CDF-4C93-8A75-5B916FDC5BEA}" type="slidenum">
              <a:rPr lang="en-US" smtClean="0"/>
              <a:pPr/>
              <a:t>9</a:t>
            </a:fld>
            <a:endParaRPr lang="en-US" dirty="0"/>
          </a:p>
        </p:txBody>
      </p:sp>
      <p:sp useBgFill="1">
        <p:nvSpPr>
          <p:cNvPr id="12" name="Oval 11">
            <a:extLst>
              <a:ext uri="{FF2B5EF4-FFF2-40B4-BE49-F238E27FC236}">
                <a16:creationId xmlns:a16="http://schemas.microsoft.com/office/drawing/2014/main" id="{918C23BF-2500-45DF-A596-0FF5E4641EF9}"/>
              </a:ext>
              <a:ext uri="{C183D7F6-B498-43B3-948B-1728B52AA6E4}">
                <adec:decorative xmlns:adec="http://schemas.microsoft.com/office/drawing/2017/decorative" val="1"/>
              </a:ext>
            </a:extLst>
          </p:cNvPr>
          <p:cNvSpPr/>
          <p:nvPr/>
        </p:nvSpPr>
        <p:spPr>
          <a:xfrm rot="10800000">
            <a:off x="11474676" y="5428705"/>
            <a:ext cx="425081" cy="425081"/>
          </a:xfrm>
          <a:prstGeom prst="ellipse">
            <a:avLst/>
          </a:prstGeom>
          <a:ln w="3848" cap="flat">
            <a:noFill/>
            <a:prstDash val="solid"/>
            <a:miter/>
          </a:ln>
          <a:effectLst>
            <a:glow rad="152400">
              <a:srgbClr val="000000">
                <a:alpha val="4000"/>
              </a:srgbClr>
            </a:glow>
            <a:outerShdw blurRad="101600" dist="38100" dir="16200000" rotWithShape="0">
              <a:srgbClr val="000000">
                <a:alpha val="5000"/>
              </a:srgbClr>
            </a:outerShdw>
          </a:effectLst>
        </p:spPr>
        <p:txBody>
          <a:bodyPr rtlCol="0" anchor="ctr"/>
          <a:lstStyle/>
          <a:p>
            <a:endParaRPr lang="en-US" dirty="0"/>
          </a:p>
        </p:txBody>
      </p:sp>
      <p:pic>
        <p:nvPicPr>
          <p:cNvPr id="6" name="Picture Placeholder 5">
            <a:extLst>
              <a:ext uri="{FF2B5EF4-FFF2-40B4-BE49-F238E27FC236}">
                <a16:creationId xmlns:a16="http://schemas.microsoft.com/office/drawing/2014/main" id="{C24A27F2-7F61-439B-A809-98E02E6A1121}"/>
              </a:ext>
            </a:extLst>
          </p:cNvPr>
          <p:cNvPicPr>
            <a:picLocks noGrp="1" noChangeAspect="1"/>
          </p:cNvPicPr>
          <p:nvPr>
            <p:ph type="pic" sz="quarter" idx="13"/>
          </p:nvPr>
        </p:nvPicPr>
        <p:blipFill>
          <a:blip r:embed="rId3"/>
          <a:srcRect t="467" b="467"/>
          <a:stretch>
            <a:fillRect/>
          </a:stretch>
        </p:blipFill>
        <p:spPr/>
      </p:pic>
    </p:spTree>
    <p:extLst>
      <p:ext uri="{BB962C8B-B14F-4D97-AF65-F5344CB8AC3E}">
        <p14:creationId xmlns:p14="http://schemas.microsoft.com/office/powerpoint/2010/main" val="1248877860"/>
      </p:ext>
    </p:extLst>
  </p:cSld>
  <p:clrMapOvr>
    <a:masterClrMapping/>
  </p:clrMapOvr>
</p:sld>
</file>

<file path=ppt/theme/theme1.xml><?xml version="1.0" encoding="utf-8"?>
<a:theme xmlns:a="http://schemas.openxmlformats.org/drawingml/2006/main" name="MinimalXOVTI">
  <a:themeElements>
    <a:clrScheme name="3D">
      <a:dk1>
        <a:sysClr val="windowText" lastClr="000000"/>
      </a:dk1>
      <a:lt1>
        <a:sysClr val="window" lastClr="FFFFFF"/>
      </a:lt1>
      <a:dk2>
        <a:srgbClr val="201449"/>
      </a:dk2>
      <a:lt2>
        <a:srgbClr val="F3F0E9"/>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40">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XOVTI" id="{DC540DBD-7FF5-4942-921A-CFF95ECB90AA}" vid="{E72E4198-D957-48FD-B88D-6DAFC89EAF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275531-F059-4661-BC99-5916D631280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1E232BF-B213-4F24-BBD3-1528B29F127A}">
  <ds:schemaRefs>
    <ds:schemaRef ds:uri="http://schemas.microsoft.com/sharepoint/v3/contenttype/forms"/>
  </ds:schemaRefs>
</ds:datastoreItem>
</file>

<file path=customXml/itemProps3.xml><?xml version="1.0" encoding="utf-8"?>
<ds:datastoreItem xmlns:ds="http://schemas.openxmlformats.org/officeDocument/2006/customXml" ds:itemID="{F6806A6F-3B78-4957-BAA5-95F2FE58D1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 design</Template>
  <TotalTime>138</TotalTime>
  <Words>1643</Words>
  <Application>Microsoft Office PowerPoint</Application>
  <PresentationFormat>Widescreen</PresentationFormat>
  <Paragraphs>107</Paragraphs>
  <Slides>18</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Aller</vt:lpstr>
      <vt:lpstr>Arial</vt:lpstr>
      <vt:lpstr>Calibri</vt:lpstr>
      <vt:lpstr>Courier New</vt:lpstr>
      <vt:lpstr>Open sans</vt:lpstr>
      <vt:lpstr>Roboto</vt:lpstr>
      <vt:lpstr>Segoe UI</vt:lpstr>
      <vt:lpstr>Times New Roman</vt:lpstr>
      <vt:lpstr>Wingdings</vt:lpstr>
      <vt:lpstr>MinimalXOVTI</vt:lpstr>
      <vt:lpstr>Chess Engines on GPU’s</vt:lpstr>
      <vt:lpstr>Agenda</vt:lpstr>
      <vt:lpstr>Overview</vt:lpstr>
      <vt:lpstr>Overview</vt:lpstr>
      <vt:lpstr>Overview</vt:lpstr>
      <vt:lpstr>Chess Engines &amp; GPU’s</vt:lpstr>
      <vt:lpstr>Chess Engines &amp; GPU’s</vt:lpstr>
      <vt:lpstr>Chess Engines &amp; GPU’s</vt:lpstr>
      <vt:lpstr>Chess Engines &amp; GPU’s</vt:lpstr>
      <vt:lpstr>Chess Algorithms</vt:lpstr>
      <vt:lpstr>Chess Algorithms </vt:lpstr>
      <vt:lpstr>Chess Algorithms </vt:lpstr>
      <vt:lpstr>Recent ML breakthroughs in Chess</vt:lpstr>
      <vt:lpstr>Recent ML breakthroughs in Chess</vt:lpstr>
      <vt:lpstr>Recent ML breakthroughs in Chess</vt:lpstr>
      <vt:lpstr>Conclusion</vt:lpstr>
      <vt:lpstr>“When you see a good move, look for a better one.” –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Chess Engines on GPU’s</dc:title>
  <dc:creator>jonathan jeffy</dc:creator>
  <cp:lastModifiedBy>jonathan jeffy</cp:lastModifiedBy>
  <cp:revision>3</cp:revision>
  <dcterms:created xsi:type="dcterms:W3CDTF">2022-04-05T20:21:22Z</dcterms:created>
  <dcterms:modified xsi:type="dcterms:W3CDTF">2022-04-05T22:39:43Z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