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9" r:id="rId4"/>
    <p:sldId id="25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5602F-BC71-4ACB-881A-A7FB711AAAA4}" v="12" dt="2018-11-30T19:23:33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Julius" userId="99c286895880628b" providerId="LiveId" clId="{8995602F-BC71-4ACB-881A-A7FB711AAAA4}"/>
    <pc:docChg chg="undo custSel addSld modSld">
      <pc:chgData name="Jon Julius" userId="99c286895880628b" providerId="LiveId" clId="{8995602F-BC71-4ACB-881A-A7FB711AAAA4}" dt="2018-12-14T00:34:51.399" v="1724" actId="1036"/>
      <pc:docMkLst>
        <pc:docMk/>
      </pc:docMkLst>
      <pc:sldChg chg="modSp">
        <pc:chgData name="Jon Julius" userId="99c286895880628b" providerId="LiveId" clId="{8995602F-BC71-4ACB-881A-A7FB711AAAA4}" dt="2018-11-30T01:11:55.066" v="161" actId="20577"/>
        <pc:sldMkLst>
          <pc:docMk/>
          <pc:sldMk cId="3439169273" sldId="257"/>
        </pc:sldMkLst>
        <pc:spChg chg="mod">
          <ac:chgData name="Jon Julius" userId="99c286895880628b" providerId="LiveId" clId="{8995602F-BC71-4ACB-881A-A7FB711AAAA4}" dt="2018-11-30T01:11:55.066" v="161" actId="20577"/>
          <ac:spMkLst>
            <pc:docMk/>
            <pc:sldMk cId="3439169273" sldId="257"/>
            <ac:spMk id="3" creationId="{D85C540C-6FC1-4645-AAB5-A95D5E4971D8}"/>
          </ac:spMkLst>
        </pc:spChg>
      </pc:sldChg>
      <pc:sldChg chg="modSp">
        <pc:chgData name="Jon Julius" userId="99c286895880628b" providerId="LiveId" clId="{8995602F-BC71-4ACB-881A-A7FB711AAAA4}" dt="2018-11-30T19:23:28.519" v="1457" actId="20577"/>
        <pc:sldMkLst>
          <pc:docMk/>
          <pc:sldMk cId="53562804" sldId="258"/>
        </pc:sldMkLst>
        <pc:spChg chg="mod">
          <ac:chgData name="Jon Julius" userId="99c286895880628b" providerId="LiveId" clId="{8995602F-BC71-4ACB-881A-A7FB711AAAA4}" dt="2018-11-30T19:23:28.519" v="1457" actId="20577"/>
          <ac:spMkLst>
            <pc:docMk/>
            <pc:sldMk cId="53562804" sldId="258"/>
            <ac:spMk id="2" creationId="{07610D6C-4004-4EAA-9CC8-31C6C076A108}"/>
          </ac:spMkLst>
        </pc:spChg>
        <pc:spChg chg="mod">
          <ac:chgData name="Jon Julius" userId="99c286895880628b" providerId="LiveId" clId="{8995602F-BC71-4ACB-881A-A7FB711AAAA4}" dt="2018-11-30T05:30:04.095" v="1432" actId="20577"/>
          <ac:spMkLst>
            <pc:docMk/>
            <pc:sldMk cId="53562804" sldId="258"/>
            <ac:spMk id="3" creationId="{8071E80B-04A9-439A-99E3-293C608E64AC}"/>
          </ac:spMkLst>
        </pc:spChg>
      </pc:sldChg>
      <pc:sldChg chg="modSp">
        <pc:chgData name="Jon Julius" userId="99c286895880628b" providerId="LiveId" clId="{8995602F-BC71-4ACB-881A-A7FB711AAAA4}" dt="2018-11-30T01:15:30.079" v="581" actId="20577"/>
        <pc:sldMkLst>
          <pc:docMk/>
          <pc:sldMk cId="554098987" sldId="259"/>
        </pc:sldMkLst>
        <pc:spChg chg="mod">
          <ac:chgData name="Jon Julius" userId="99c286895880628b" providerId="LiveId" clId="{8995602F-BC71-4ACB-881A-A7FB711AAAA4}" dt="2018-11-30T01:15:30.079" v="581" actId="20577"/>
          <ac:spMkLst>
            <pc:docMk/>
            <pc:sldMk cId="554098987" sldId="259"/>
            <ac:spMk id="3" creationId="{92293266-B5A3-4DF6-AFD4-14D14ABB5CFC}"/>
          </ac:spMkLst>
        </pc:spChg>
      </pc:sldChg>
      <pc:sldChg chg="modSp">
        <pc:chgData name="Jon Julius" userId="99c286895880628b" providerId="LiveId" clId="{8995602F-BC71-4ACB-881A-A7FB711AAAA4}" dt="2018-11-30T05:29:50.366" v="1417" actId="255"/>
        <pc:sldMkLst>
          <pc:docMk/>
          <pc:sldMk cId="1307189454" sldId="260"/>
        </pc:sldMkLst>
        <pc:spChg chg="mod">
          <ac:chgData name="Jon Julius" userId="99c286895880628b" providerId="LiveId" clId="{8995602F-BC71-4ACB-881A-A7FB711AAAA4}" dt="2018-11-30T05:29:50.366" v="1417" actId="255"/>
          <ac:spMkLst>
            <pc:docMk/>
            <pc:sldMk cId="1307189454" sldId="260"/>
            <ac:spMk id="3" creationId="{5EA28B49-11B7-4A2B-8E70-58F1ACC78263}"/>
          </ac:spMkLst>
        </pc:spChg>
      </pc:sldChg>
      <pc:sldChg chg="modSp">
        <pc:chgData name="Jon Julius" userId="99c286895880628b" providerId="LiveId" clId="{8995602F-BC71-4ACB-881A-A7FB711AAAA4}" dt="2018-11-30T05:29:38.121" v="1416" actId="255"/>
        <pc:sldMkLst>
          <pc:docMk/>
          <pc:sldMk cId="2560125923" sldId="261"/>
        </pc:sldMkLst>
        <pc:spChg chg="mod">
          <ac:chgData name="Jon Julius" userId="99c286895880628b" providerId="LiveId" clId="{8995602F-BC71-4ACB-881A-A7FB711AAAA4}" dt="2018-11-30T05:29:38.121" v="1416" actId="255"/>
          <ac:spMkLst>
            <pc:docMk/>
            <pc:sldMk cId="2560125923" sldId="261"/>
            <ac:spMk id="3" creationId="{4D667B28-2F8F-4A70-9C45-A1911A778881}"/>
          </ac:spMkLst>
        </pc:spChg>
      </pc:sldChg>
      <pc:sldChg chg="modSp">
        <pc:chgData name="Jon Julius" userId="99c286895880628b" providerId="LiveId" clId="{8995602F-BC71-4ACB-881A-A7FB711AAAA4}" dt="2018-11-30T05:29:28.323" v="1415" actId="255"/>
        <pc:sldMkLst>
          <pc:docMk/>
          <pc:sldMk cId="3032127100" sldId="262"/>
        </pc:sldMkLst>
        <pc:spChg chg="mod">
          <ac:chgData name="Jon Julius" userId="99c286895880628b" providerId="LiveId" clId="{8995602F-BC71-4ACB-881A-A7FB711AAAA4}" dt="2018-11-30T05:29:28.323" v="1415" actId="255"/>
          <ac:spMkLst>
            <pc:docMk/>
            <pc:sldMk cId="3032127100" sldId="262"/>
            <ac:spMk id="3" creationId="{8A7BE24B-7FBA-44E0-85C2-82E0F9B86353}"/>
          </ac:spMkLst>
        </pc:spChg>
      </pc:sldChg>
      <pc:sldChg chg="addSp delSp modSp">
        <pc:chgData name="Jon Julius" userId="99c286895880628b" providerId="LiveId" clId="{8995602F-BC71-4ACB-881A-A7FB711AAAA4}" dt="2018-11-30T05:28:27.948" v="1409" actId="1076"/>
        <pc:sldMkLst>
          <pc:docMk/>
          <pc:sldMk cId="3829395296" sldId="263"/>
        </pc:sldMkLst>
        <pc:spChg chg="mod">
          <ac:chgData name="Jon Julius" userId="99c286895880628b" providerId="LiveId" clId="{8995602F-BC71-4ACB-881A-A7FB711AAAA4}" dt="2018-11-30T05:28:27.948" v="1409" actId="1076"/>
          <ac:spMkLst>
            <pc:docMk/>
            <pc:sldMk cId="3829395296" sldId="263"/>
            <ac:spMk id="2" creationId="{C37B10BA-6310-426E-88F6-A9F4930241E9}"/>
          </ac:spMkLst>
        </pc:spChg>
        <pc:spChg chg="del">
          <ac:chgData name="Jon Julius" userId="99c286895880628b" providerId="LiveId" clId="{8995602F-BC71-4ACB-881A-A7FB711AAAA4}" dt="2018-11-30T05:27:21.111" v="1400" actId="931"/>
          <ac:spMkLst>
            <pc:docMk/>
            <pc:sldMk cId="3829395296" sldId="263"/>
            <ac:spMk id="3" creationId="{9DC5D79E-6593-437D-9FB5-13EC8FE60C65}"/>
          </ac:spMkLst>
        </pc:spChg>
        <pc:spChg chg="add del mod">
          <ac:chgData name="Jon Julius" userId="99c286895880628b" providerId="LiveId" clId="{8995602F-BC71-4ACB-881A-A7FB711AAAA4}" dt="2018-11-30T05:27:26.831" v="1402" actId="931"/>
          <ac:spMkLst>
            <pc:docMk/>
            <pc:sldMk cId="3829395296" sldId="263"/>
            <ac:spMk id="7" creationId="{0CFBD736-83F0-4D1A-A291-F90D1F7143BB}"/>
          </ac:spMkLst>
        </pc:spChg>
        <pc:picChg chg="add del mod">
          <ac:chgData name="Jon Julius" userId="99c286895880628b" providerId="LiveId" clId="{8995602F-BC71-4ACB-881A-A7FB711AAAA4}" dt="2018-11-30T05:27:23.966" v="1401" actId="478"/>
          <ac:picMkLst>
            <pc:docMk/>
            <pc:sldMk cId="3829395296" sldId="263"/>
            <ac:picMk id="5" creationId="{FB910BC8-B2FA-4B17-852F-AF01B3E01B90}"/>
          </ac:picMkLst>
        </pc:picChg>
        <pc:picChg chg="add mod">
          <ac:chgData name="Jon Julius" userId="99c286895880628b" providerId="LiveId" clId="{8995602F-BC71-4ACB-881A-A7FB711AAAA4}" dt="2018-11-30T05:28:25.039" v="1408" actId="1076"/>
          <ac:picMkLst>
            <pc:docMk/>
            <pc:sldMk cId="3829395296" sldId="263"/>
            <ac:picMk id="9" creationId="{078A0799-BD34-4014-A2D8-0777F930582E}"/>
          </ac:picMkLst>
        </pc:picChg>
      </pc:sldChg>
      <pc:sldChg chg="addSp delSp modSp">
        <pc:chgData name="Jon Julius" userId="99c286895880628b" providerId="LiveId" clId="{8995602F-BC71-4ACB-881A-A7FB711AAAA4}" dt="2018-12-14T00:34:51.399" v="1724" actId="1036"/>
        <pc:sldMkLst>
          <pc:docMk/>
          <pc:sldMk cId="3624904695" sldId="264"/>
        </pc:sldMkLst>
        <pc:spChg chg="mod">
          <ac:chgData name="Jon Julius" userId="99c286895880628b" providerId="LiveId" clId="{8995602F-BC71-4ACB-881A-A7FB711AAAA4}" dt="2018-11-30T05:28:33.193" v="1410" actId="1076"/>
          <ac:spMkLst>
            <pc:docMk/>
            <pc:sldMk cId="3624904695" sldId="264"/>
            <ac:spMk id="2" creationId="{0612E132-8F2D-484F-A9DC-FA8BACC07C87}"/>
          </ac:spMkLst>
        </pc:spChg>
        <pc:spChg chg="del mod">
          <ac:chgData name="Jon Julius" userId="99c286895880628b" providerId="LiveId" clId="{8995602F-BC71-4ACB-881A-A7FB711AAAA4}" dt="2018-11-30T05:27:33.093" v="1403" actId="478"/>
          <ac:spMkLst>
            <pc:docMk/>
            <pc:sldMk cId="3624904695" sldId="264"/>
            <ac:spMk id="3" creationId="{D031142A-9B0E-48BF-A2DE-B6644EB49449}"/>
          </ac:spMkLst>
        </pc:spChg>
        <pc:spChg chg="add del mod">
          <ac:chgData name="Jon Julius" userId="99c286895880628b" providerId="LiveId" clId="{8995602F-BC71-4ACB-881A-A7FB711AAAA4}" dt="2018-11-30T05:27:36.291" v="1404" actId="931"/>
          <ac:spMkLst>
            <pc:docMk/>
            <pc:sldMk cId="3624904695" sldId="264"/>
            <ac:spMk id="5" creationId="{71D21BA6-08DD-4278-B893-EE6DB657EB8E}"/>
          </ac:spMkLst>
        </pc:spChg>
        <pc:picChg chg="add mod">
          <ac:chgData name="Jon Julius" userId="99c286895880628b" providerId="LiveId" clId="{8995602F-BC71-4ACB-881A-A7FB711AAAA4}" dt="2018-12-14T00:34:51.399" v="1724" actId="1036"/>
          <ac:picMkLst>
            <pc:docMk/>
            <pc:sldMk cId="3624904695" sldId="264"/>
            <ac:picMk id="7" creationId="{8A8E5C6C-8187-4D63-9A27-770474B5B1D2}"/>
          </ac:picMkLst>
        </pc:picChg>
      </pc:sldChg>
      <pc:sldChg chg="modSp">
        <pc:chgData name="Jon Julius" userId="99c286895880628b" providerId="LiveId" clId="{8995602F-BC71-4ACB-881A-A7FB711AAAA4}" dt="2018-11-30T22:52:45.404" v="1720" actId="5793"/>
        <pc:sldMkLst>
          <pc:docMk/>
          <pc:sldMk cId="4230947205" sldId="266"/>
        </pc:sldMkLst>
        <pc:spChg chg="mod">
          <ac:chgData name="Jon Julius" userId="99c286895880628b" providerId="LiveId" clId="{8995602F-BC71-4ACB-881A-A7FB711AAAA4}" dt="2018-11-30T22:52:45.404" v="1720" actId="5793"/>
          <ac:spMkLst>
            <pc:docMk/>
            <pc:sldMk cId="4230947205" sldId="266"/>
            <ac:spMk id="3" creationId="{3069A165-14B4-4041-8C62-31B6C9C5C6C0}"/>
          </ac:spMkLst>
        </pc:spChg>
      </pc:sldChg>
      <pc:sldChg chg="addSp delSp modSp add">
        <pc:chgData name="Jon Julius" userId="99c286895880628b" providerId="LiveId" clId="{8995602F-BC71-4ACB-881A-A7FB711AAAA4}" dt="2018-11-30T05:28:12.569" v="1405" actId="1076"/>
        <pc:sldMkLst>
          <pc:docMk/>
          <pc:sldMk cId="2432809421" sldId="268"/>
        </pc:sldMkLst>
        <pc:spChg chg="mod">
          <ac:chgData name="Jon Julius" userId="99c286895880628b" providerId="LiveId" clId="{8995602F-BC71-4ACB-881A-A7FB711AAAA4}" dt="2018-11-30T05:28:12.569" v="1405" actId="1076"/>
          <ac:spMkLst>
            <pc:docMk/>
            <pc:sldMk cId="2432809421" sldId="268"/>
            <ac:spMk id="2" creationId="{3B8FCBB5-4288-4152-92ED-5F2FA71A4AFF}"/>
          </ac:spMkLst>
        </pc:spChg>
        <pc:spChg chg="del">
          <ac:chgData name="Jon Julius" userId="99c286895880628b" providerId="LiveId" clId="{8995602F-BC71-4ACB-881A-A7FB711AAAA4}" dt="2018-11-30T05:26:16.128" v="1395" actId="931"/>
          <ac:spMkLst>
            <pc:docMk/>
            <pc:sldMk cId="2432809421" sldId="268"/>
            <ac:spMk id="3" creationId="{53C5088A-7EA1-4183-A72E-834400F55A70}"/>
          </ac:spMkLst>
        </pc:spChg>
        <pc:spChg chg="add del mod">
          <ac:chgData name="Jon Julius" userId="99c286895880628b" providerId="LiveId" clId="{8995602F-BC71-4ACB-881A-A7FB711AAAA4}" dt="2018-11-30T05:26:37.311" v="1398" actId="931"/>
          <ac:spMkLst>
            <pc:docMk/>
            <pc:sldMk cId="2432809421" sldId="268"/>
            <ac:spMk id="7" creationId="{5293709D-317E-4FD8-A299-EB44533F6F31}"/>
          </ac:spMkLst>
        </pc:spChg>
        <pc:picChg chg="add del mod">
          <ac:chgData name="Jon Julius" userId="99c286895880628b" providerId="LiveId" clId="{8995602F-BC71-4ACB-881A-A7FB711AAAA4}" dt="2018-11-30T05:26:21.992" v="1397" actId="478"/>
          <ac:picMkLst>
            <pc:docMk/>
            <pc:sldMk cId="2432809421" sldId="268"/>
            <ac:picMk id="5" creationId="{05669A56-8C14-42C6-9549-C7863C340A2D}"/>
          </ac:picMkLst>
        </pc:picChg>
        <pc:picChg chg="add mod">
          <ac:chgData name="Jon Julius" userId="99c286895880628b" providerId="LiveId" clId="{8995602F-BC71-4ACB-881A-A7FB711AAAA4}" dt="2018-11-30T05:26:41.952" v="1399" actId="1076"/>
          <ac:picMkLst>
            <pc:docMk/>
            <pc:sldMk cId="2432809421" sldId="268"/>
            <ac:picMk id="9" creationId="{1631A071-E37C-48D1-94EE-D6DB4A020CC2}"/>
          </ac:picMkLst>
        </pc:picChg>
      </pc:sldChg>
      <pc:sldChg chg="modSp add">
        <pc:chgData name="Jon Julius" userId="99c286895880628b" providerId="LiveId" clId="{8995602F-BC71-4ACB-881A-A7FB711AAAA4}" dt="2018-11-30T19:25:00.974" v="1683" actId="20577"/>
        <pc:sldMkLst>
          <pc:docMk/>
          <pc:sldMk cId="1109727929" sldId="269"/>
        </pc:sldMkLst>
        <pc:spChg chg="mod">
          <ac:chgData name="Jon Julius" userId="99c286895880628b" providerId="LiveId" clId="{8995602F-BC71-4ACB-881A-A7FB711AAAA4}" dt="2018-11-30T19:23:36.613" v="1470" actId="20577"/>
          <ac:spMkLst>
            <pc:docMk/>
            <pc:sldMk cId="1109727929" sldId="269"/>
            <ac:spMk id="2" creationId="{6F0A4694-9CAE-486A-8C15-1FD65857DAA7}"/>
          </ac:spMkLst>
        </pc:spChg>
        <pc:spChg chg="mod">
          <ac:chgData name="Jon Julius" userId="99c286895880628b" providerId="LiveId" clId="{8995602F-BC71-4ACB-881A-A7FB711AAAA4}" dt="2018-11-30T19:25:00.974" v="1683" actId="20577"/>
          <ac:spMkLst>
            <pc:docMk/>
            <pc:sldMk cId="1109727929" sldId="269"/>
            <ac:spMk id="3" creationId="{9D88284B-6C73-412D-AF6A-BC6BEB7C0C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9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5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4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402935-26EA-49D5-9B25-D4BE3933A37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06521C-1357-4D38-9F10-7F098846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6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200A-2595-449D-A4FD-BACAF30D7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Formatting LWA data for SSINS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B78CF-F4D5-456A-BDAF-D86194479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Julius</a:t>
            </a:r>
          </a:p>
        </p:txBody>
      </p:sp>
    </p:spTree>
    <p:extLst>
      <p:ext uri="{BB962C8B-B14F-4D97-AF65-F5344CB8AC3E}">
        <p14:creationId xmlns:p14="http://schemas.microsoft.com/office/powerpoint/2010/main" val="25119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0BA-6310-426E-88F6-A9F49302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36" y="-64213"/>
            <a:ext cx="10018713" cy="1752599"/>
          </a:xfrm>
        </p:spPr>
        <p:txBody>
          <a:bodyPr/>
          <a:lstStyle/>
          <a:p>
            <a:r>
              <a:rPr lang="en-US" dirty="0"/>
              <a:t>The Issue with YX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8A0799-BD34-4014-A2D8-0777F9305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20" y="1567665"/>
            <a:ext cx="8188851" cy="4679344"/>
          </a:xfrm>
        </p:spPr>
      </p:pic>
    </p:spTree>
    <p:extLst>
      <p:ext uri="{BB962C8B-B14F-4D97-AF65-F5344CB8AC3E}">
        <p14:creationId xmlns:p14="http://schemas.microsoft.com/office/powerpoint/2010/main" val="382939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E132-8F2D-484F-A9DC-FA8BACC0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52" y="-89898"/>
            <a:ext cx="10018713" cy="1752599"/>
          </a:xfrm>
        </p:spPr>
        <p:txBody>
          <a:bodyPr/>
          <a:lstStyle/>
          <a:p>
            <a:r>
              <a:rPr lang="en-US" dirty="0"/>
              <a:t>The Solution with YX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8E5C6C-8187-4D63-9A27-770474B5B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83" y="1290263"/>
            <a:ext cx="8461116" cy="4834924"/>
          </a:xfrm>
        </p:spPr>
      </p:pic>
    </p:spTree>
    <p:extLst>
      <p:ext uri="{BB962C8B-B14F-4D97-AF65-F5344CB8AC3E}">
        <p14:creationId xmlns:p14="http://schemas.microsoft.com/office/powerpoint/2010/main" val="362490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3864-F270-4FFC-9D16-49F84E1C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 Am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A165-14B4-4041-8C62-31B6C9C5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Going to run 6, ten minute chunks for a full read of data</a:t>
            </a:r>
          </a:p>
          <a:p>
            <a:r>
              <a:rPr lang="en-US" sz="3200" dirty="0"/>
              <a:t>Find RFI shapes</a:t>
            </a:r>
          </a:p>
          <a:p>
            <a:r>
              <a:rPr lang="en-US" sz="3200" dirty="0"/>
              <a:t>Run data through </a:t>
            </a:r>
            <a:r>
              <a:rPr lang="en-US" sz="3200" dirty="0" err="1"/>
              <a:t>Match_Filter</a:t>
            </a:r>
            <a:endParaRPr lang="en-US" sz="3200" dirty="0"/>
          </a:p>
          <a:p>
            <a:pPr lvl="1"/>
            <a:r>
              <a:rPr lang="en-US" sz="3200" dirty="0"/>
              <a:t>Who knows what fun errors awaits there!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4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155C-B165-4E79-A715-10641781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753D-92AC-4F78-89DA-1A3D1CB7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Wilensky</a:t>
            </a:r>
          </a:p>
          <a:p>
            <a:r>
              <a:rPr lang="en-US" dirty="0" err="1"/>
              <a:t>Bryna</a:t>
            </a:r>
            <a:r>
              <a:rPr lang="en-US" dirty="0"/>
              <a:t> Hazelton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0D6C-4004-4EAA-9CC8-31C6C076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E80B-04A9-439A-99E3-293C608E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Familiarization</a:t>
            </a:r>
          </a:p>
          <a:p>
            <a:r>
              <a:rPr lang="en-US" dirty="0"/>
              <a:t>Getting </a:t>
            </a:r>
            <a:r>
              <a:rPr lang="en-US" dirty="0" err="1"/>
              <a:t>PYUVData</a:t>
            </a:r>
            <a:r>
              <a:rPr lang="en-US" dirty="0"/>
              <a:t> to read data</a:t>
            </a:r>
          </a:p>
          <a:p>
            <a:r>
              <a:rPr lang="en-US" dirty="0"/>
              <a:t>Investigating the Data</a:t>
            </a:r>
          </a:p>
          <a:p>
            <a:r>
              <a:rPr lang="en-US"/>
              <a:t>Results for Now</a:t>
            </a:r>
            <a:endParaRPr lang="en-US" dirty="0"/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5356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4694-9CAE-486A-8C15-1FD65857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84B-6C73-412D-AF6A-BC6BEB7C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SSINS used to </a:t>
            </a:r>
            <a:r>
              <a:rPr lang="en-US"/>
              <a:t>remove RFI </a:t>
            </a:r>
            <a:r>
              <a:rPr lang="en-US" dirty="0"/>
              <a:t>from data</a:t>
            </a:r>
          </a:p>
          <a:p>
            <a:r>
              <a:rPr lang="en-US" dirty="0"/>
              <a:t>LWA is an observatory down in New Mexico</a:t>
            </a:r>
          </a:p>
        </p:txBody>
      </p:sp>
    </p:spTree>
    <p:extLst>
      <p:ext uri="{BB962C8B-B14F-4D97-AF65-F5344CB8AC3E}">
        <p14:creationId xmlns:p14="http://schemas.microsoft.com/office/powerpoint/2010/main" val="110972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9E2C-F1AE-41B4-A4A9-B744B7AF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540C-6FC1-4645-AAB5-A95D5E49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MWA through SSINS</a:t>
            </a:r>
          </a:p>
          <a:p>
            <a:r>
              <a:rPr lang="en-US" dirty="0"/>
              <a:t>Used dictionary of already known RFIs</a:t>
            </a:r>
          </a:p>
          <a:p>
            <a:r>
              <a:rPr lang="en-US" dirty="0"/>
              <a:t>Worked out how key components were calculated and used</a:t>
            </a:r>
          </a:p>
        </p:txBody>
      </p:sp>
    </p:spTree>
    <p:extLst>
      <p:ext uri="{BB962C8B-B14F-4D97-AF65-F5344CB8AC3E}">
        <p14:creationId xmlns:p14="http://schemas.microsoft.com/office/powerpoint/2010/main" val="343916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CBB5-4288-4152-92ED-5F2FA71A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64" y="331341"/>
            <a:ext cx="10018713" cy="1752599"/>
          </a:xfrm>
        </p:spPr>
        <p:txBody>
          <a:bodyPr/>
          <a:lstStyle/>
          <a:p>
            <a:r>
              <a:rPr lang="en-US" dirty="0"/>
              <a:t>MWA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31A071-E37C-48D1-94EE-D6DB4A020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30" y="1774825"/>
            <a:ext cx="7614840" cy="4351338"/>
          </a:xfrm>
        </p:spPr>
      </p:pic>
    </p:spTree>
    <p:extLst>
      <p:ext uri="{BB962C8B-B14F-4D97-AF65-F5344CB8AC3E}">
        <p14:creationId xmlns:p14="http://schemas.microsoft.com/office/powerpoint/2010/main" val="243280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7292-70E5-4386-A7EE-4F6ECA06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Wouldn’t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3266-B5A3-4DF6-AFD4-14D14ABB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investigated the error</a:t>
            </a:r>
          </a:p>
          <a:p>
            <a:pPr lvl="1"/>
            <a:r>
              <a:rPr lang="en-US" dirty="0" err="1"/>
              <a:t>PYUVData</a:t>
            </a:r>
            <a:r>
              <a:rPr lang="en-US" dirty="0"/>
              <a:t> made assumptions about the organization of data</a:t>
            </a:r>
          </a:p>
          <a:p>
            <a:pPr lvl="2"/>
            <a:r>
              <a:rPr lang="en-US" dirty="0"/>
              <a:t>An Empty History table produced an Error</a:t>
            </a:r>
          </a:p>
          <a:p>
            <a:pPr lvl="2"/>
            <a:r>
              <a:rPr lang="en-US" dirty="0"/>
              <a:t>A “weights spectrum” column was expected in the Set</a:t>
            </a:r>
          </a:p>
          <a:p>
            <a:pPr lvl="3"/>
            <a:r>
              <a:rPr lang="en-US" dirty="0"/>
              <a:t>No needed if “Weights” is filled out</a:t>
            </a:r>
          </a:p>
          <a:p>
            <a:r>
              <a:rPr lang="en-US" dirty="0"/>
              <a:t>Mike Created a branch on the </a:t>
            </a:r>
            <a:r>
              <a:rPr lang="en-US" dirty="0" err="1"/>
              <a:t>pyuvdata</a:t>
            </a:r>
            <a:r>
              <a:rPr lang="en-US" dirty="0"/>
              <a:t> repo</a:t>
            </a:r>
          </a:p>
          <a:p>
            <a:r>
              <a:rPr lang="en-US" dirty="0" err="1"/>
              <a:t>Bryna</a:t>
            </a:r>
            <a:r>
              <a:rPr lang="en-US" dirty="0"/>
              <a:t> tested the code and merged it into the master</a:t>
            </a:r>
          </a:p>
        </p:txBody>
      </p:sp>
    </p:spTree>
    <p:extLst>
      <p:ext uri="{BB962C8B-B14F-4D97-AF65-F5344CB8AC3E}">
        <p14:creationId xmlns:p14="http://schemas.microsoft.com/office/powerpoint/2010/main" val="55409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F43F-4316-4F39-BEA5-38A6C9C4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Organizational 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8B49-11B7-4A2B-8E70-58F1ACC7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Information in the file names</a:t>
            </a:r>
          </a:p>
          <a:p>
            <a:pPr lvl="1"/>
            <a:r>
              <a:rPr lang="en-US" sz="2800" dirty="0"/>
              <a:t>test_adp1_0_00300674099096000000_58342_05_39_56.ms</a:t>
            </a:r>
          </a:p>
          <a:p>
            <a:pPr lvl="1"/>
            <a:r>
              <a:rPr lang="en-US" sz="2800" dirty="0"/>
              <a:t>test_adp1_0_00300674099096000000_58342_05_40_06.ms</a:t>
            </a:r>
          </a:p>
          <a:p>
            <a:pPr lvl="1"/>
            <a:r>
              <a:rPr lang="en-US" sz="2800" dirty="0"/>
              <a:t>test_adp2_0_00300674099096000000_58342_05_39_24.ms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8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B204-E9C1-4F96-9219-A51C746F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Our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7B28-2F8F-4A70-9C45-A1911A77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ADP were frequencies</a:t>
            </a:r>
          </a:p>
          <a:p>
            <a:pPr lvl="1"/>
            <a:r>
              <a:rPr lang="en-US" sz="3200" dirty="0"/>
              <a:t>Range from 34.6 MHz – 45.4 MHz</a:t>
            </a:r>
          </a:p>
          <a:p>
            <a:pPr lvl="1"/>
            <a:r>
              <a:rPr lang="en-US" sz="3200" dirty="0"/>
              <a:t>Each ADP had a range of 1.75 MHz</a:t>
            </a:r>
          </a:p>
          <a:p>
            <a:r>
              <a:rPr lang="en-US" sz="3200" dirty="0"/>
              <a:t>Adjacent files were 10 seconds apart</a:t>
            </a:r>
          </a:p>
          <a:p>
            <a:r>
              <a:rPr lang="en-US" sz="3200" dirty="0"/>
              <a:t>Only a single integration time per file</a:t>
            </a:r>
          </a:p>
        </p:txBody>
      </p:sp>
    </p:spTree>
    <p:extLst>
      <p:ext uri="{BB962C8B-B14F-4D97-AF65-F5344CB8AC3E}">
        <p14:creationId xmlns:p14="http://schemas.microsoft.com/office/powerpoint/2010/main" val="25601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01E8-1604-4A9C-B6F3-AD8243A3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Woes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E24B-7FBA-44E0-85C2-82E0F9B8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 Incompatibilities</a:t>
            </a:r>
          </a:p>
          <a:p>
            <a:pPr lvl="1"/>
            <a:r>
              <a:rPr lang="en-US" sz="3600" dirty="0"/>
              <a:t>Data was phased different</a:t>
            </a:r>
          </a:p>
          <a:p>
            <a:r>
              <a:rPr lang="en-US" sz="3600" dirty="0"/>
              <a:t>Odd issue combining different frequency arrays</a:t>
            </a:r>
          </a:p>
        </p:txBody>
      </p:sp>
    </p:spTree>
    <p:extLst>
      <p:ext uri="{BB962C8B-B14F-4D97-AF65-F5344CB8AC3E}">
        <p14:creationId xmlns:p14="http://schemas.microsoft.com/office/powerpoint/2010/main" val="3032127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1882</TotalTime>
  <Words>242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Formatting LWA data for SSINS</vt:lpstr>
      <vt:lpstr>Summary</vt:lpstr>
      <vt:lpstr>Introduction</vt:lpstr>
      <vt:lpstr>Familiarization</vt:lpstr>
      <vt:lpstr>MWA Data</vt:lpstr>
      <vt:lpstr>Data Wouldn’t Read</vt:lpstr>
      <vt:lpstr>File Organizational Chaos</vt:lpstr>
      <vt:lpstr>Checking Our Hypothesis</vt:lpstr>
      <vt:lpstr>Combination Woes</vt:lpstr>
      <vt:lpstr>The Issue with YX</vt:lpstr>
      <vt:lpstr>The Solution with YX</vt:lpstr>
      <vt:lpstr>Where I Am Now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Julius</dc:creator>
  <cp:lastModifiedBy>Jon Julius</cp:lastModifiedBy>
  <cp:revision>7</cp:revision>
  <dcterms:created xsi:type="dcterms:W3CDTF">2018-11-28T18:40:12Z</dcterms:created>
  <dcterms:modified xsi:type="dcterms:W3CDTF">2018-12-14T00:35:01Z</dcterms:modified>
</cp:coreProperties>
</file>