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27B2B-D3A5-14F7-A0EA-DBC4A8E73539}" v="38" dt="2022-12-05T21:51:05.301"/>
    <p1510:client id="{341605CA-ED9D-5695-A6F1-B96BA921B6F0}" v="36" dt="2022-12-06T05:27:34.566"/>
    <p1510:client id="{646ABFA9-7914-491E-518F-365F0A9F3CA8}" v="63" dt="2022-12-05T23:41:56.210"/>
    <p1510:client id="{93A35250-E763-4DC3-B5D7-2E51BBB53971}" v="687" dt="2022-12-05T21:40:2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, Joshua N." userId="S::thao8197@stthomas.edu::ac23f34f-b591-493a-870b-fc600037239b" providerId="AD" clId="Web-{341605CA-ED9D-5695-A6F1-B96BA921B6F0}"/>
    <pc:docChg chg="addSld delSld modSld">
      <pc:chgData name="Thao, Joshua N." userId="S::thao8197@stthomas.edu::ac23f34f-b591-493a-870b-fc600037239b" providerId="AD" clId="Web-{341605CA-ED9D-5695-A6F1-B96BA921B6F0}" dt="2022-12-06T05:27:34.566" v="35"/>
      <pc:docMkLst>
        <pc:docMk/>
      </pc:docMkLst>
      <pc:sldChg chg="modSp">
        <pc:chgData name="Thao, Joshua N." userId="S::thao8197@stthomas.edu::ac23f34f-b591-493a-870b-fc600037239b" providerId="AD" clId="Web-{341605CA-ED9D-5695-A6F1-B96BA921B6F0}" dt="2022-12-06T03:45:14.393" v="21" actId="20577"/>
        <pc:sldMkLst>
          <pc:docMk/>
          <pc:sldMk cId="2814803952" sldId="261"/>
        </pc:sldMkLst>
        <pc:spChg chg="mod">
          <ac:chgData name="Thao, Joshua N." userId="S::thao8197@stthomas.edu::ac23f34f-b591-493a-870b-fc600037239b" providerId="AD" clId="Web-{341605CA-ED9D-5695-A6F1-B96BA921B6F0}" dt="2022-12-06T03:45:14.393" v="21" actId="20577"/>
          <ac:spMkLst>
            <pc:docMk/>
            <pc:sldMk cId="2814803952" sldId="261"/>
            <ac:spMk id="3" creationId="{93EBA2EA-9A44-AEA0-1D82-2BF58DA5A6CB}"/>
          </ac:spMkLst>
        </pc:spChg>
      </pc:sldChg>
      <pc:sldChg chg="modSp">
        <pc:chgData name="Thao, Joshua N." userId="S::thao8197@stthomas.edu::ac23f34f-b591-493a-870b-fc600037239b" providerId="AD" clId="Web-{341605CA-ED9D-5695-A6F1-B96BA921B6F0}" dt="2022-12-06T05:27:13.472" v="28" actId="20577"/>
        <pc:sldMkLst>
          <pc:docMk/>
          <pc:sldMk cId="3527573556" sldId="262"/>
        </pc:sldMkLst>
        <pc:spChg chg="mod">
          <ac:chgData name="Thao, Joshua N." userId="S::thao8197@stthomas.edu::ac23f34f-b591-493a-870b-fc600037239b" providerId="AD" clId="Web-{341605CA-ED9D-5695-A6F1-B96BA921B6F0}" dt="2022-12-06T05:27:13.472" v="28" actId="20577"/>
          <ac:spMkLst>
            <pc:docMk/>
            <pc:sldMk cId="3527573556" sldId="262"/>
            <ac:spMk id="3" creationId="{B95983D0-49B7-95A6-BED7-2A47740FF0E0}"/>
          </ac:spMkLst>
        </pc:spChg>
      </pc:sldChg>
      <pc:sldChg chg="modSp new del">
        <pc:chgData name="Thao, Joshua N." userId="S::thao8197@stthomas.edu::ac23f34f-b591-493a-870b-fc600037239b" providerId="AD" clId="Web-{341605CA-ED9D-5695-A6F1-B96BA921B6F0}" dt="2022-12-06T05:27:34.566" v="35"/>
        <pc:sldMkLst>
          <pc:docMk/>
          <pc:sldMk cId="4216800231" sldId="265"/>
        </pc:sldMkLst>
        <pc:spChg chg="mod">
          <ac:chgData name="Thao, Joshua N." userId="S::thao8197@stthomas.edu::ac23f34f-b591-493a-870b-fc600037239b" providerId="AD" clId="Web-{341605CA-ED9D-5695-A6F1-B96BA921B6F0}" dt="2022-12-06T05:27:29.566" v="34" actId="20577"/>
          <ac:spMkLst>
            <pc:docMk/>
            <pc:sldMk cId="4216800231" sldId="265"/>
            <ac:spMk id="2" creationId="{D77BF610-501D-D2F7-C866-B64643DEB99B}"/>
          </ac:spMkLst>
        </pc:spChg>
      </pc:sldChg>
    </pc:docChg>
  </pc:docChgLst>
  <pc:docChgLst>
    <pc:chgData name="Thao, Joshua N." userId="S::thao8197@stthomas.edu::ac23f34f-b591-493a-870b-fc600037239b" providerId="AD" clId="Web-{1E627B2B-D3A5-14F7-A0EA-DBC4A8E73539}"/>
    <pc:docChg chg="modSld">
      <pc:chgData name="Thao, Joshua N." userId="S::thao8197@stthomas.edu::ac23f34f-b591-493a-870b-fc600037239b" providerId="AD" clId="Web-{1E627B2B-D3A5-14F7-A0EA-DBC4A8E73539}" dt="2022-12-05T21:51:02.551" v="40" actId="20577"/>
      <pc:docMkLst>
        <pc:docMk/>
      </pc:docMkLst>
      <pc:sldChg chg="modSp">
        <pc:chgData name="Thao, Joshua N." userId="S::thao8197@stthomas.edu::ac23f34f-b591-493a-870b-fc600037239b" providerId="AD" clId="Web-{1E627B2B-D3A5-14F7-A0EA-DBC4A8E73539}" dt="2022-12-05T21:51:02.551" v="40" actId="20577"/>
        <pc:sldMkLst>
          <pc:docMk/>
          <pc:sldMk cId="2814803952" sldId="261"/>
        </pc:sldMkLst>
        <pc:spChg chg="mod">
          <ac:chgData name="Thao, Joshua N." userId="S::thao8197@stthomas.edu::ac23f34f-b591-493a-870b-fc600037239b" providerId="AD" clId="Web-{1E627B2B-D3A5-14F7-A0EA-DBC4A8E73539}" dt="2022-12-05T21:51:02.551" v="40" actId="20577"/>
          <ac:spMkLst>
            <pc:docMk/>
            <pc:sldMk cId="2814803952" sldId="261"/>
            <ac:spMk id="3" creationId="{93EBA2EA-9A44-AEA0-1D82-2BF58DA5A6CB}"/>
          </ac:spMkLst>
        </pc:spChg>
      </pc:sldChg>
      <pc:sldChg chg="modSp">
        <pc:chgData name="Thao, Joshua N." userId="S::thao8197@stthomas.edu::ac23f34f-b591-493a-870b-fc600037239b" providerId="AD" clId="Web-{1E627B2B-D3A5-14F7-A0EA-DBC4A8E73539}" dt="2022-12-05T21:49:34.065" v="32" actId="20577"/>
        <pc:sldMkLst>
          <pc:docMk/>
          <pc:sldMk cId="3527573556" sldId="262"/>
        </pc:sldMkLst>
        <pc:spChg chg="mod">
          <ac:chgData name="Thao, Joshua N." userId="S::thao8197@stthomas.edu::ac23f34f-b591-493a-870b-fc600037239b" providerId="AD" clId="Web-{1E627B2B-D3A5-14F7-A0EA-DBC4A8E73539}" dt="2022-12-05T21:49:34.065" v="32" actId="20577"/>
          <ac:spMkLst>
            <pc:docMk/>
            <pc:sldMk cId="3527573556" sldId="262"/>
            <ac:spMk id="3" creationId="{B95983D0-49B7-95A6-BED7-2A47740FF0E0}"/>
          </ac:spMkLst>
        </pc:spChg>
      </pc:sldChg>
      <pc:sldChg chg="addSp delSp modSp">
        <pc:chgData name="Thao, Joshua N." userId="S::thao8197@stthomas.edu::ac23f34f-b591-493a-870b-fc600037239b" providerId="AD" clId="Web-{1E627B2B-D3A5-14F7-A0EA-DBC4A8E73539}" dt="2022-12-05T21:46:39.218" v="9" actId="14100"/>
        <pc:sldMkLst>
          <pc:docMk/>
          <pc:sldMk cId="46621162" sldId="263"/>
        </pc:sldMkLst>
        <pc:spChg chg="del">
          <ac:chgData name="Thao, Joshua N." userId="S::thao8197@stthomas.edu::ac23f34f-b591-493a-870b-fc600037239b" providerId="AD" clId="Web-{1E627B2B-D3A5-14F7-A0EA-DBC4A8E73539}" dt="2022-12-05T21:46:20.390" v="5"/>
          <ac:spMkLst>
            <pc:docMk/>
            <pc:sldMk cId="46621162" sldId="263"/>
            <ac:spMk id="3" creationId="{E902F195-F3D5-760F-8E92-D0BCC5BFE0C9}"/>
          </ac:spMkLst>
        </pc:spChg>
        <pc:picChg chg="add mod ord">
          <ac:chgData name="Thao, Joshua N." userId="S::thao8197@stthomas.edu::ac23f34f-b591-493a-870b-fc600037239b" providerId="AD" clId="Web-{1E627B2B-D3A5-14F7-A0EA-DBC4A8E73539}" dt="2022-12-05T21:46:39.218" v="9" actId="14100"/>
          <ac:picMkLst>
            <pc:docMk/>
            <pc:sldMk cId="46621162" sldId="263"/>
            <ac:picMk id="4" creationId="{B7E65746-0D3F-125F-83F8-F6441366B95F}"/>
          </ac:picMkLst>
        </pc:picChg>
      </pc:sldChg>
      <pc:sldChg chg="addSp delSp modSp">
        <pc:chgData name="Thao, Joshua N." userId="S::thao8197@stthomas.edu::ac23f34f-b591-493a-870b-fc600037239b" providerId="AD" clId="Web-{1E627B2B-D3A5-14F7-A0EA-DBC4A8E73539}" dt="2022-12-05T21:47:33.704" v="17" actId="14100"/>
        <pc:sldMkLst>
          <pc:docMk/>
          <pc:sldMk cId="3727304812" sldId="264"/>
        </pc:sldMkLst>
        <pc:spChg chg="del">
          <ac:chgData name="Thao, Joshua N." userId="S::thao8197@stthomas.edu::ac23f34f-b591-493a-870b-fc600037239b" providerId="AD" clId="Web-{1E627B2B-D3A5-14F7-A0EA-DBC4A8E73539}" dt="2022-12-05T21:47:09.750" v="10"/>
          <ac:spMkLst>
            <pc:docMk/>
            <pc:sldMk cId="3727304812" sldId="264"/>
            <ac:spMk id="3" creationId="{E5A8E7B3-E1C1-9227-A062-8B438BA02538}"/>
          </ac:spMkLst>
        </pc:spChg>
        <pc:picChg chg="add mod ord">
          <ac:chgData name="Thao, Joshua N." userId="S::thao8197@stthomas.edu::ac23f34f-b591-493a-870b-fc600037239b" providerId="AD" clId="Web-{1E627B2B-D3A5-14F7-A0EA-DBC4A8E73539}" dt="2022-12-05T21:47:33.704" v="17" actId="14100"/>
          <ac:picMkLst>
            <pc:docMk/>
            <pc:sldMk cId="3727304812" sldId="264"/>
            <ac:picMk id="4" creationId="{C4F2A4DC-BF56-843A-7846-126FFFF86F1C}"/>
          </ac:picMkLst>
        </pc:picChg>
      </pc:sldChg>
    </pc:docChg>
  </pc:docChgLst>
  <pc:docChgLst>
    <pc:chgData name="Thao, Joshua N." userId="S::thao8197@stthomas.edu::ac23f34f-b591-493a-870b-fc600037239b" providerId="AD" clId="Web-{93A35250-E763-4DC3-B5D7-2E51BBB53971}"/>
    <pc:docChg chg="addSld delSld modSld addMainMaster delMainMaster">
      <pc:chgData name="Thao, Joshua N." userId="S::thao8197@stthomas.edu::ac23f34f-b591-493a-870b-fc600037239b" providerId="AD" clId="Web-{93A35250-E763-4DC3-B5D7-2E51BBB53971}" dt="2022-12-05T21:40:28.005" v="671" actId="20577"/>
      <pc:docMkLst>
        <pc:docMk/>
      </pc:docMkLst>
      <pc:sldChg chg="modSp mod modClrScheme chgLayout">
        <pc:chgData name="Thao, Joshua N." userId="S::thao8197@stthomas.edu::ac23f34f-b591-493a-870b-fc600037239b" providerId="AD" clId="Web-{93A35250-E763-4DC3-B5D7-2E51BBB53971}" dt="2022-12-05T21:07:43.778" v="35" actId="1076"/>
        <pc:sldMkLst>
          <pc:docMk/>
          <pc:sldMk cId="109857222" sldId="256"/>
        </pc:sldMkLst>
        <pc:spChg chg="mod ord">
          <ac:chgData name="Thao, Joshua N." userId="S::thao8197@stthomas.edu::ac23f34f-b591-493a-870b-fc600037239b" providerId="AD" clId="Web-{93A35250-E763-4DC3-B5D7-2E51BBB53971}" dt="2022-12-05T21:06:43.276" v="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hao, Joshua N." userId="S::thao8197@stthomas.edu::ac23f34f-b591-493a-870b-fc600037239b" providerId="AD" clId="Web-{93A35250-E763-4DC3-B5D7-2E51BBB53971}" dt="2022-12-05T21:07:43.778" v="3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Thao, Joshua N." userId="S::thao8197@stthomas.edu::ac23f34f-b591-493a-870b-fc600037239b" providerId="AD" clId="Web-{93A35250-E763-4DC3-B5D7-2E51BBB53971}" dt="2022-12-05T21:18:19.905" v="155" actId="14100"/>
        <pc:sldMkLst>
          <pc:docMk/>
          <pc:sldMk cId="4042341913" sldId="257"/>
        </pc:sldMkLst>
        <pc:spChg chg="mod">
          <ac:chgData name="Thao, Joshua N." userId="S::thao8197@stthomas.edu::ac23f34f-b591-493a-870b-fc600037239b" providerId="AD" clId="Web-{93A35250-E763-4DC3-B5D7-2E51BBB53971}" dt="2022-12-05T21:13:56.991" v="132" actId="20577"/>
          <ac:spMkLst>
            <pc:docMk/>
            <pc:sldMk cId="4042341913" sldId="257"/>
            <ac:spMk id="2" creationId="{874CD333-8C8C-AAF9-6053-082AD63F6DEB}"/>
          </ac:spMkLst>
        </pc:spChg>
        <pc:spChg chg="del">
          <ac:chgData name="Thao, Joshua N." userId="S::thao8197@stthomas.edu::ac23f34f-b591-493a-870b-fc600037239b" providerId="AD" clId="Web-{93A35250-E763-4DC3-B5D7-2E51BBB53971}" dt="2022-12-05T21:16:35.230" v="143"/>
          <ac:spMkLst>
            <pc:docMk/>
            <pc:sldMk cId="4042341913" sldId="257"/>
            <ac:spMk id="3" creationId="{A7BDA49A-61F9-65CC-1C94-56ADDC45D60B}"/>
          </ac:spMkLst>
        </pc:spChg>
        <pc:spChg chg="add del mod">
          <ac:chgData name="Thao, Joshua N." userId="S::thao8197@stthomas.edu::ac23f34f-b591-493a-870b-fc600037239b" providerId="AD" clId="Web-{93A35250-E763-4DC3-B5D7-2E51BBB53971}" dt="2022-12-05T21:17:56.342" v="149"/>
          <ac:spMkLst>
            <pc:docMk/>
            <pc:sldMk cId="4042341913" sldId="257"/>
            <ac:spMk id="7" creationId="{3EF4590E-4491-AD07-9E3C-31E7E3175258}"/>
          </ac:spMkLst>
        </pc:spChg>
        <pc:picChg chg="add del mod ord">
          <ac:chgData name="Thao, Joshua N." userId="S::thao8197@stthomas.edu::ac23f34f-b591-493a-870b-fc600037239b" providerId="AD" clId="Web-{93A35250-E763-4DC3-B5D7-2E51BBB53971}" dt="2022-12-05T21:17:54.373" v="148"/>
          <ac:picMkLst>
            <pc:docMk/>
            <pc:sldMk cId="4042341913" sldId="257"/>
            <ac:picMk id="4" creationId="{0224A050-9068-9E92-F58C-69D75BDAA032}"/>
          </ac:picMkLst>
        </pc:picChg>
        <pc:picChg chg="add del mod">
          <ac:chgData name="Thao, Joshua N." userId="S::thao8197@stthomas.edu::ac23f34f-b591-493a-870b-fc600037239b" providerId="AD" clId="Web-{93A35250-E763-4DC3-B5D7-2E51BBB53971}" dt="2022-12-05T21:17:52.904" v="147"/>
          <ac:picMkLst>
            <pc:docMk/>
            <pc:sldMk cId="4042341913" sldId="257"/>
            <ac:picMk id="5" creationId="{FBD15344-6CE1-21B5-CEF6-57AF5EA8A70F}"/>
          </ac:picMkLst>
        </pc:picChg>
        <pc:picChg chg="add mod ord">
          <ac:chgData name="Thao, Joshua N." userId="S::thao8197@stthomas.edu::ac23f34f-b591-493a-870b-fc600037239b" providerId="AD" clId="Web-{93A35250-E763-4DC3-B5D7-2E51BBB53971}" dt="2022-12-05T21:18:19.905" v="155" actId="14100"/>
          <ac:picMkLst>
            <pc:docMk/>
            <pc:sldMk cId="4042341913" sldId="257"/>
            <ac:picMk id="8" creationId="{F064AA89-01D7-72BA-26E1-732BF25CE2A7}"/>
          </ac:picMkLst>
        </pc:picChg>
      </pc:sldChg>
      <pc:sldChg chg="addSp delSp modSp new">
        <pc:chgData name="Thao, Joshua N." userId="S::thao8197@stthomas.edu::ac23f34f-b591-493a-870b-fc600037239b" providerId="AD" clId="Web-{93A35250-E763-4DC3-B5D7-2E51BBB53971}" dt="2022-12-05T21:21:43.067" v="160" actId="14100"/>
        <pc:sldMkLst>
          <pc:docMk/>
          <pc:sldMk cId="665166533" sldId="258"/>
        </pc:sldMkLst>
        <pc:spChg chg="mod">
          <ac:chgData name="Thao, Joshua N." userId="S::thao8197@stthomas.edu::ac23f34f-b591-493a-870b-fc600037239b" providerId="AD" clId="Web-{93A35250-E763-4DC3-B5D7-2E51BBB53971}" dt="2022-12-05T21:14:20.633" v="138" actId="20577"/>
          <ac:spMkLst>
            <pc:docMk/>
            <pc:sldMk cId="665166533" sldId="258"/>
            <ac:spMk id="2" creationId="{25CAF873-4C60-3460-6419-07444E3699FB}"/>
          </ac:spMkLst>
        </pc:spChg>
        <pc:spChg chg="del">
          <ac:chgData name="Thao, Joshua N." userId="S::thao8197@stthomas.edu::ac23f34f-b591-493a-870b-fc600037239b" providerId="AD" clId="Web-{93A35250-E763-4DC3-B5D7-2E51BBB53971}" dt="2022-12-05T21:21:24.035" v="156"/>
          <ac:spMkLst>
            <pc:docMk/>
            <pc:sldMk cId="665166533" sldId="258"/>
            <ac:spMk id="3" creationId="{5DB853C6-834F-0842-04A1-CF89F3E985E9}"/>
          </ac:spMkLst>
        </pc:spChg>
        <pc:picChg chg="add mod ord">
          <ac:chgData name="Thao, Joshua N." userId="S::thao8197@stthomas.edu::ac23f34f-b591-493a-870b-fc600037239b" providerId="AD" clId="Web-{93A35250-E763-4DC3-B5D7-2E51BBB53971}" dt="2022-12-05T21:21:43.067" v="160" actId="14100"/>
          <ac:picMkLst>
            <pc:docMk/>
            <pc:sldMk cId="665166533" sldId="258"/>
            <ac:picMk id="4" creationId="{8C0E935E-0FBC-1039-E083-A0E77D541DC8}"/>
          </ac:picMkLst>
        </pc:picChg>
      </pc:sldChg>
      <pc:sldChg chg="modSp new del">
        <pc:chgData name="Thao, Joshua N." userId="S::thao8197@stthomas.edu::ac23f34f-b591-493a-870b-fc600037239b" providerId="AD" clId="Web-{93A35250-E763-4DC3-B5D7-2E51BBB53971}" dt="2022-12-05T21:26:20.090" v="161"/>
        <pc:sldMkLst>
          <pc:docMk/>
          <pc:sldMk cId="2968477240" sldId="259"/>
        </pc:sldMkLst>
        <pc:spChg chg="mod">
          <ac:chgData name="Thao, Joshua N." userId="S::thao8197@stthomas.edu::ac23f34f-b591-493a-870b-fc600037239b" providerId="AD" clId="Web-{93A35250-E763-4DC3-B5D7-2E51BBB53971}" dt="2022-12-05T21:14:30.570" v="142" actId="20577"/>
          <ac:spMkLst>
            <pc:docMk/>
            <pc:sldMk cId="2968477240" sldId="259"/>
            <ac:spMk id="2" creationId="{4909D048-BC32-FD16-ECA7-BB2B54AFAC8E}"/>
          </ac:spMkLst>
        </pc:spChg>
      </pc:sldChg>
      <pc:sldChg chg="modSp new">
        <pc:chgData name="Thao, Joshua N." userId="S::thao8197@stthomas.edu::ac23f34f-b591-493a-870b-fc600037239b" providerId="AD" clId="Web-{93A35250-E763-4DC3-B5D7-2E51BBB53971}" dt="2022-12-05T21:38:53.299" v="604" actId="20577"/>
        <pc:sldMkLst>
          <pc:docMk/>
          <pc:sldMk cId="3654094609" sldId="260"/>
        </pc:sldMkLst>
        <pc:spChg chg="mod">
          <ac:chgData name="Thao, Joshua N." userId="S::thao8197@stthomas.edu::ac23f34f-b591-493a-870b-fc600037239b" providerId="AD" clId="Web-{93A35250-E763-4DC3-B5D7-2E51BBB53971}" dt="2022-12-05T21:10:48.799" v="77" actId="20577"/>
          <ac:spMkLst>
            <pc:docMk/>
            <pc:sldMk cId="3654094609" sldId="260"/>
            <ac:spMk id="2" creationId="{68117357-9455-B481-4CE3-1562DFD8C903}"/>
          </ac:spMkLst>
        </pc:spChg>
        <pc:spChg chg="mod">
          <ac:chgData name="Thao, Joshua N." userId="S::thao8197@stthomas.edu::ac23f34f-b591-493a-870b-fc600037239b" providerId="AD" clId="Web-{93A35250-E763-4DC3-B5D7-2E51BBB53971}" dt="2022-12-05T21:38:53.299" v="604" actId="20577"/>
          <ac:spMkLst>
            <pc:docMk/>
            <pc:sldMk cId="3654094609" sldId="260"/>
            <ac:spMk id="3" creationId="{09932AB6-B059-67B3-BFBB-522E2264EA0E}"/>
          </ac:spMkLst>
        </pc:spChg>
      </pc:sldChg>
      <pc:sldChg chg="new del">
        <pc:chgData name="Thao, Joshua N." userId="S::thao8197@stthomas.edu::ac23f34f-b591-493a-870b-fc600037239b" providerId="AD" clId="Web-{93A35250-E763-4DC3-B5D7-2E51BBB53971}" dt="2022-12-05T21:10:29.689" v="65"/>
        <pc:sldMkLst>
          <pc:docMk/>
          <pc:sldMk cId="3818868425" sldId="260"/>
        </pc:sldMkLst>
      </pc:sldChg>
      <pc:sldChg chg="modSp new">
        <pc:chgData name="Thao, Joshua N." userId="S::thao8197@stthomas.edu::ac23f34f-b591-493a-870b-fc600037239b" providerId="AD" clId="Web-{93A35250-E763-4DC3-B5D7-2E51BBB53971}" dt="2022-12-05T21:40:28.005" v="671" actId="20577"/>
        <pc:sldMkLst>
          <pc:docMk/>
          <pc:sldMk cId="2814803952" sldId="261"/>
        </pc:sldMkLst>
        <pc:spChg chg="mod">
          <ac:chgData name="Thao, Joshua N." userId="S::thao8197@stthomas.edu::ac23f34f-b591-493a-870b-fc600037239b" providerId="AD" clId="Web-{93A35250-E763-4DC3-B5D7-2E51BBB53971}" dt="2022-12-05T21:10:52.939" v="78" actId="20577"/>
          <ac:spMkLst>
            <pc:docMk/>
            <pc:sldMk cId="2814803952" sldId="261"/>
            <ac:spMk id="2" creationId="{D7AE3317-1C2A-6C91-9252-A2093007BD28}"/>
          </ac:spMkLst>
        </pc:spChg>
        <pc:spChg chg="mod">
          <ac:chgData name="Thao, Joshua N." userId="S::thao8197@stthomas.edu::ac23f34f-b591-493a-870b-fc600037239b" providerId="AD" clId="Web-{93A35250-E763-4DC3-B5D7-2E51BBB53971}" dt="2022-12-05T21:40:28.005" v="671" actId="20577"/>
          <ac:spMkLst>
            <pc:docMk/>
            <pc:sldMk cId="2814803952" sldId="261"/>
            <ac:spMk id="3" creationId="{93EBA2EA-9A44-AEA0-1D82-2BF58DA5A6CB}"/>
          </ac:spMkLst>
        </pc:spChg>
      </pc:sldChg>
      <pc:sldChg chg="modSp new">
        <pc:chgData name="Thao, Joshua N." userId="S::thao8197@stthomas.edu::ac23f34f-b591-493a-870b-fc600037239b" providerId="AD" clId="Web-{93A35250-E763-4DC3-B5D7-2E51BBB53971}" dt="2022-12-05T21:36:36.529" v="591" actId="14100"/>
        <pc:sldMkLst>
          <pc:docMk/>
          <pc:sldMk cId="3527573556" sldId="262"/>
        </pc:sldMkLst>
        <pc:spChg chg="mod">
          <ac:chgData name="Thao, Joshua N." userId="S::thao8197@stthomas.edu::ac23f34f-b591-493a-870b-fc600037239b" providerId="AD" clId="Web-{93A35250-E763-4DC3-B5D7-2E51BBB53971}" dt="2022-12-05T21:33:04.617" v="421" actId="20577"/>
          <ac:spMkLst>
            <pc:docMk/>
            <pc:sldMk cId="3527573556" sldId="262"/>
            <ac:spMk id="2" creationId="{073F3809-4A84-8E0D-E626-B5D1578C2D8D}"/>
          </ac:spMkLst>
        </pc:spChg>
        <pc:spChg chg="mod">
          <ac:chgData name="Thao, Joshua N." userId="S::thao8197@stthomas.edu::ac23f34f-b591-493a-870b-fc600037239b" providerId="AD" clId="Web-{93A35250-E763-4DC3-B5D7-2E51BBB53971}" dt="2022-12-05T21:36:36.529" v="591" actId="14100"/>
          <ac:spMkLst>
            <pc:docMk/>
            <pc:sldMk cId="3527573556" sldId="262"/>
            <ac:spMk id="3" creationId="{B95983D0-49B7-95A6-BED7-2A47740FF0E0}"/>
          </ac:spMkLst>
        </pc:spChg>
      </pc:sldChg>
      <pc:sldChg chg="modSp new">
        <pc:chgData name="Thao, Joshua N." userId="S::thao8197@stthomas.edu::ac23f34f-b591-493a-870b-fc600037239b" providerId="AD" clId="Web-{93A35250-E763-4DC3-B5D7-2E51BBB53971}" dt="2022-12-05T21:11:16.534" v="100" actId="20577"/>
        <pc:sldMkLst>
          <pc:docMk/>
          <pc:sldMk cId="46621162" sldId="263"/>
        </pc:sldMkLst>
        <pc:spChg chg="mod">
          <ac:chgData name="Thao, Joshua N." userId="S::thao8197@stthomas.edu::ac23f34f-b591-493a-870b-fc600037239b" providerId="AD" clId="Web-{93A35250-E763-4DC3-B5D7-2E51BBB53971}" dt="2022-12-05T21:11:16.534" v="100" actId="20577"/>
          <ac:spMkLst>
            <pc:docMk/>
            <pc:sldMk cId="46621162" sldId="263"/>
            <ac:spMk id="2" creationId="{2D87A94D-89E6-8F6A-51BF-D7F756DB5ED5}"/>
          </ac:spMkLst>
        </pc:spChg>
      </pc:sldChg>
      <pc:sldChg chg="modSp new">
        <pc:chgData name="Thao, Joshua N." userId="S::thao8197@stthomas.edu::ac23f34f-b591-493a-870b-fc600037239b" providerId="AD" clId="Web-{93A35250-E763-4DC3-B5D7-2E51BBB53971}" dt="2022-12-05T21:11:35.347" v="120" actId="20577"/>
        <pc:sldMkLst>
          <pc:docMk/>
          <pc:sldMk cId="3727304812" sldId="264"/>
        </pc:sldMkLst>
        <pc:spChg chg="mod">
          <ac:chgData name="Thao, Joshua N." userId="S::thao8197@stthomas.edu::ac23f34f-b591-493a-870b-fc600037239b" providerId="AD" clId="Web-{93A35250-E763-4DC3-B5D7-2E51BBB53971}" dt="2022-12-05T21:11:35.347" v="120" actId="20577"/>
          <ac:spMkLst>
            <pc:docMk/>
            <pc:sldMk cId="3727304812" sldId="264"/>
            <ac:spMk id="2" creationId="{2CBFD640-06D2-631D-2205-99D19764AE92}"/>
          </ac:spMkLst>
        </pc:spChg>
      </pc:sldChg>
      <pc:sldChg chg="modSp new del">
        <pc:chgData name="Thao, Joshua N." userId="S::thao8197@stthomas.edu::ac23f34f-b591-493a-870b-fc600037239b" providerId="AD" clId="Web-{93A35250-E763-4DC3-B5D7-2E51BBB53971}" dt="2022-12-05T21:38:03.516" v="593"/>
        <pc:sldMkLst>
          <pc:docMk/>
          <pc:sldMk cId="663665363" sldId="265"/>
        </pc:sldMkLst>
        <pc:spChg chg="mod">
          <ac:chgData name="Thao, Joshua N." userId="S::thao8197@stthomas.edu::ac23f34f-b591-493a-870b-fc600037239b" providerId="AD" clId="Web-{93A35250-E763-4DC3-B5D7-2E51BBB53971}" dt="2022-12-05T21:33:31.321" v="443" actId="20577"/>
          <ac:spMkLst>
            <pc:docMk/>
            <pc:sldMk cId="663665363" sldId="265"/>
            <ac:spMk id="2" creationId="{90E3E896-121C-6BE1-3AFC-2133F703E137}"/>
          </ac:spMkLst>
        </pc:spChg>
      </pc:sldChg>
      <pc:sldChg chg="modSp new del">
        <pc:chgData name="Thao, Joshua N." userId="S::thao8197@stthomas.edu::ac23f34f-b591-493a-870b-fc600037239b" providerId="AD" clId="Web-{93A35250-E763-4DC3-B5D7-2E51BBB53971}" dt="2022-12-05T21:37:54.297" v="592"/>
        <pc:sldMkLst>
          <pc:docMk/>
          <pc:sldMk cId="3493302212" sldId="266"/>
        </pc:sldMkLst>
        <pc:spChg chg="mod">
          <ac:chgData name="Thao, Joshua N." userId="S::thao8197@stthomas.edu::ac23f34f-b591-493a-870b-fc600037239b" providerId="AD" clId="Web-{93A35250-E763-4DC3-B5D7-2E51BBB53971}" dt="2022-12-05T21:33:39.353" v="446" actId="20577"/>
          <ac:spMkLst>
            <pc:docMk/>
            <pc:sldMk cId="3493302212" sldId="266"/>
            <ac:spMk id="2" creationId="{BCD2C958-D1FF-CCB1-142C-783D51006789}"/>
          </ac:spMkLst>
        </pc:spChg>
      </pc:sldChg>
      <pc:sldMasterChg chg="del delSldLayout">
        <pc:chgData name="Thao, Joshua N." userId="S::thao8197@stthomas.edu::ac23f34f-b591-493a-870b-fc600037239b" providerId="AD" clId="Web-{93A35250-E763-4DC3-B5D7-2E51BBB53971}" dt="2022-12-05T21:06:29.651" v="0"/>
        <pc:sldMasterMkLst>
          <pc:docMk/>
          <pc:sldMasterMk cId="2460954070" sldId="2147483660"/>
        </pc:sldMasterMkLst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hao, Joshua N." userId="S::thao8197@stthomas.edu::ac23f34f-b591-493a-870b-fc600037239b" providerId="AD" clId="Web-{93A35250-E763-4DC3-B5D7-2E51BBB53971}" dt="2022-12-05T21:06:29.6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hao, Joshua N." userId="S::thao8197@stthomas.edu::ac23f34f-b591-493a-870b-fc600037239b" providerId="AD" clId="Web-{93A35250-E763-4DC3-B5D7-2E51BBB53971}" dt="2022-12-05T21:06:31.963" v="1"/>
        <pc:sldMasterMkLst>
          <pc:docMk/>
          <pc:sldMasterMk cId="2432276184" sldId="2147483672"/>
        </pc:sldMasterMkLst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3549355937" sldId="2147483673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2972405004" sldId="2147483674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2200697693" sldId="2147483675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1693522678" sldId="2147483676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218908013" sldId="2147483677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392942988" sldId="2147483678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3235073026" sldId="2147483679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3238258157" sldId="2147483680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2727456309" sldId="2147483681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1006456252" sldId="2147483682"/>
          </pc:sldLayoutMkLst>
        </pc:sldLayoutChg>
        <pc:sldLayoutChg chg="add del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2432276184" sldId="2147483672"/>
            <pc:sldLayoutMk cId="2369164217" sldId="2147483683"/>
          </pc:sldLayoutMkLst>
        </pc:sldLayoutChg>
      </pc:sldMasterChg>
      <pc:sldMasterChg chg="add addSldLayout modSldLayout">
        <pc:chgData name="Thao, Joshua N." userId="S::thao8197@stthomas.edu::ac23f34f-b591-493a-870b-fc600037239b" providerId="AD" clId="Web-{93A35250-E763-4DC3-B5D7-2E51BBB53971}" dt="2022-12-05T21:06:31.963" v="1"/>
        <pc:sldMasterMkLst>
          <pc:docMk/>
          <pc:sldMasterMk cId="4024408119" sldId="2147483684"/>
        </pc:sldMasterMkLst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4106309989" sldId="2147483685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2295151351" sldId="2147483686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3798606362" sldId="2147483687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2550430621" sldId="2147483688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4194458801" sldId="2147483689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973384960" sldId="2147483690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2691134066" sldId="2147483691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320279116" sldId="2147483692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1300701081" sldId="2147483693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1264507314" sldId="2147483694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576968382" sldId="2147483695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3224297902" sldId="2147483696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434439505" sldId="2147483697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3445611593" sldId="2147483698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3409481417" sldId="2147483699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2434309004" sldId="2147483700"/>
          </pc:sldLayoutMkLst>
        </pc:sldLayoutChg>
        <pc:sldLayoutChg chg="add mod replId">
          <pc:chgData name="Thao, Joshua N." userId="S::thao8197@stthomas.edu::ac23f34f-b591-493a-870b-fc600037239b" providerId="AD" clId="Web-{93A35250-E763-4DC3-B5D7-2E51BBB53971}" dt="2022-12-05T21:06:31.963" v="1"/>
          <pc:sldLayoutMkLst>
            <pc:docMk/>
            <pc:sldMasterMk cId="4024408119" sldId="2147483684"/>
            <pc:sldLayoutMk cId="4271921070" sldId="2147483701"/>
          </pc:sldLayoutMkLst>
        </pc:sldLayoutChg>
      </pc:sldMasterChg>
    </pc:docChg>
  </pc:docChgLst>
  <pc:docChgLst>
    <pc:chgData name="Thao, Joshua N." userId="S::thao8197@stthomas.edu::ac23f34f-b591-493a-870b-fc600037239b" providerId="AD" clId="Web-{646ABFA9-7914-491E-518F-365F0A9F3CA8}"/>
    <pc:docChg chg="modSld">
      <pc:chgData name="Thao, Joshua N." userId="S::thao8197@stthomas.edu::ac23f34f-b591-493a-870b-fc600037239b" providerId="AD" clId="Web-{646ABFA9-7914-491E-518F-365F0A9F3CA8}" dt="2022-12-05T23:41:53.913" v="62" actId="20577"/>
      <pc:docMkLst>
        <pc:docMk/>
      </pc:docMkLst>
      <pc:sldChg chg="modSp">
        <pc:chgData name="Thao, Joshua N." userId="S::thao8197@stthomas.edu::ac23f34f-b591-493a-870b-fc600037239b" providerId="AD" clId="Web-{646ABFA9-7914-491E-518F-365F0A9F3CA8}" dt="2022-12-05T23:41:53.913" v="62" actId="20577"/>
        <pc:sldMkLst>
          <pc:docMk/>
          <pc:sldMk cId="3654094609" sldId="260"/>
        </pc:sldMkLst>
        <pc:spChg chg="mod">
          <ac:chgData name="Thao, Joshua N." userId="S::thao8197@stthomas.edu::ac23f34f-b591-493a-870b-fc600037239b" providerId="AD" clId="Web-{646ABFA9-7914-491E-518F-365F0A9F3CA8}" dt="2022-12-05T23:41:53.913" v="62" actId="20577"/>
          <ac:spMkLst>
            <pc:docMk/>
            <pc:sldMk cId="3654094609" sldId="260"/>
            <ac:spMk id="3" creationId="{09932AB6-B059-67B3-BFBB-522E2264EA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29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0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0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30487"/>
          </a:xfrm>
        </p:spPr>
        <p:txBody>
          <a:bodyPr/>
          <a:lstStyle/>
          <a:p>
            <a:r>
              <a:rPr lang="en-US" dirty="0"/>
              <a:t>Design Update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22701"/>
            <a:ext cx="8825658" cy="861420"/>
          </a:xfrm>
        </p:spPr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thao</a:t>
            </a:r>
            <a:r>
              <a:rPr lang="en-US" dirty="0"/>
              <a:t>, Jonathan </a:t>
            </a:r>
            <a:r>
              <a:rPr lang="en-US" dirty="0" err="1"/>
              <a:t>benusa</a:t>
            </a:r>
            <a:r>
              <a:rPr lang="en-US" dirty="0"/>
              <a:t>, jack </a:t>
            </a:r>
            <a:r>
              <a:rPr lang="en-US" dirty="0" err="1"/>
              <a:t>schumacher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333-8C8C-AAF9-6053-082AD63F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for last/this week Part I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064AA89-01D7-72BA-26E1-732BF25C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35" y="1779740"/>
            <a:ext cx="11520088" cy="4770591"/>
          </a:xfrm>
        </p:spPr>
      </p:pic>
    </p:spTree>
    <p:extLst>
      <p:ext uri="{BB962C8B-B14F-4D97-AF65-F5344CB8AC3E}">
        <p14:creationId xmlns:p14="http://schemas.microsoft.com/office/powerpoint/2010/main" val="40423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F873-4C60-3460-6419-07444E36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WBS/GANTT Chart for last/this week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Part II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0E935E-0FBC-1039-E083-A0E77D541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03" y="1859520"/>
            <a:ext cx="11649484" cy="4611031"/>
          </a:xfrm>
        </p:spPr>
      </p:pic>
    </p:spTree>
    <p:extLst>
      <p:ext uri="{BB962C8B-B14F-4D97-AF65-F5344CB8AC3E}">
        <p14:creationId xmlns:p14="http://schemas.microsoft.com/office/powerpoint/2010/main" val="6651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357-9455-B481-4CE3-1562DFD8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2AB6-B059-67B3-BFBB-522E2264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Stepper Motor Lock Mechanism: 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Jack has created a skeleton code, which can be modified for other inputs/sensors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Numeric Keypad: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Jonathan has created a skeleton code, </a:t>
            </a:r>
            <a:r>
              <a:rPr lang="en-US" sz="2600" dirty="0">
                <a:ea typeface="+mj-lt"/>
                <a:cs typeface="+mj-lt"/>
              </a:rPr>
              <a:t>which can be modified for other inputs/sensors</a:t>
            </a:r>
            <a:endParaRPr lang="en-US" sz="2600" dirty="0"/>
          </a:p>
          <a:p>
            <a:pPr>
              <a:buClr>
                <a:srgbClr val="8AD0D6"/>
              </a:buClr>
            </a:pPr>
            <a:r>
              <a:rPr lang="en-US" sz="2800" dirty="0"/>
              <a:t>Project Management: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Gantt Chart/WBS has been set and decided by Team</a:t>
            </a:r>
          </a:p>
        </p:txBody>
      </p:sp>
    </p:spTree>
    <p:extLst>
      <p:ext uri="{BB962C8B-B14F-4D97-AF65-F5344CB8AC3E}">
        <p14:creationId xmlns:p14="http://schemas.microsoft.com/office/powerpoint/2010/main" val="36540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3317-1C2A-6C91-9252-A2093007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A2EA-9A44-AEA0-1D82-2BF58DA5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Touch Button:</a:t>
            </a:r>
          </a:p>
          <a:p>
            <a:pPr lvl="1">
              <a:buClr>
                <a:srgbClr val="8AD0D6"/>
              </a:buClr>
            </a:pPr>
            <a:r>
              <a:rPr lang="en-US" sz="2800" dirty="0"/>
              <a:t>Not finished according to plan of WBS/Gantt Chart</a:t>
            </a:r>
          </a:p>
          <a:p>
            <a:pPr>
              <a:buClr>
                <a:srgbClr val="8AD0D6"/>
              </a:buClr>
            </a:pPr>
            <a:r>
              <a:rPr lang="en-US" sz="3000" dirty="0"/>
              <a:t>Project Integration</a:t>
            </a:r>
          </a:p>
          <a:p>
            <a:pPr lvl="1">
              <a:buClr>
                <a:srgbClr val="8AD0D6"/>
              </a:buClr>
            </a:pPr>
            <a:r>
              <a:rPr lang="en-US" sz="2800" dirty="0"/>
              <a:t>Not enough discussion about alarm or security associated with the safe. (Can be discussed after programming for most of the sensors/input devices has been completed).</a:t>
            </a:r>
          </a:p>
        </p:txBody>
      </p:sp>
    </p:spTree>
    <p:extLst>
      <p:ext uri="{BB962C8B-B14F-4D97-AF65-F5344CB8AC3E}">
        <p14:creationId xmlns:p14="http://schemas.microsoft.com/office/powerpoint/2010/main" val="281480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3809-4A84-8E0D-E626-B5D1578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Onward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83D0-49B7-95A6-BED7-2A47740F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050"/>
            <a:ext cx="8946541" cy="543193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dirty="0"/>
              <a:t>Accelerometer: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Begin initializing as Team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Implement function in board (after initializing)</a:t>
            </a:r>
          </a:p>
          <a:p>
            <a:pPr>
              <a:buClr>
                <a:srgbClr val="8AD0D6"/>
              </a:buClr>
            </a:pPr>
            <a:r>
              <a:rPr lang="en-US" sz="2600" dirty="0">
                <a:ea typeface="+mj-lt"/>
                <a:cs typeface="+mj-lt"/>
              </a:rPr>
              <a:t>Touch Switch</a:t>
            </a:r>
          </a:p>
          <a:p>
            <a:pPr lvl="1">
              <a:buClr>
                <a:srgbClr val="8AD0D6"/>
              </a:buClr>
            </a:pPr>
            <a:r>
              <a:rPr lang="en-US" sz="2600" dirty="0">
                <a:ea typeface="+mj-lt"/>
                <a:cs typeface="+mj-lt"/>
              </a:rPr>
              <a:t>Apply after numeric keypad has been implemented</a:t>
            </a:r>
          </a:p>
          <a:p>
            <a:pPr>
              <a:buClr>
                <a:srgbClr val="8AD0D6"/>
              </a:buClr>
            </a:pPr>
            <a:r>
              <a:rPr lang="en-US" sz="2600" dirty="0">
                <a:ea typeface="+mj-lt"/>
                <a:cs typeface="+mj-lt"/>
              </a:rPr>
              <a:t>Stepper Motor:</a:t>
            </a:r>
            <a:endParaRPr lang="en-US" sz="2600" dirty="0"/>
          </a:p>
          <a:p>
            <a:pPr lvl="1">
              <a:buClr>
                <a:srgbClr val="8AD0D6"/>
              </a:buClr>
            </a:pPr>
            <a:r>
              <a:rPr lang="en-US" sz="2400" dirty="0"/>
              <a:t>Integrate with Numeric Keypad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LCD: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Create display functions for LCD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Project Management: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Begin writing the report</a:t>
            </a:r>
          </a:p>
          <a:p>
            <a:pPr>
              <a:buClr>
                <a:srgbClr val="8AD0D6"/>
              </a:buClr>
            </a:pPr>
            <a:endParaRPr lang="en-US" sz="2600" dirty="0"/>
          </a:p>
          <a:p>
            <a:pPr>
              <a:buClr>
                <a:srgbClr val="8AD0D6"/>
              </a:buClr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75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A94D-89E6-8F6A-51BF-D7F756DB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(Plans Onward)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B7E65746-0D3F-125F-83F8-F6441366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7" y="1371903"/>
            <a:ext cx="11591974" cy="5183699"/>
          </a:xfrm>
        </p:spPr>
      </p:pic>
    </p:spTree>
    <p:extLst>
      <p:ext uri="{BB962C8B-B14F-4D97-AF65-F5344CB8AC3E}">
        <p14:creationId xmlns:p14="http://schemas.microsoft.com/office/powerpoint/2010/main" val="466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D640-06D2-631D-2205-99D19764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(Plans Onward)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F2A4DC-BF56-843A-7846-126FFFF86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03" y="1303626"/>
            <a:ext cx="11577597" cy="5190857"/>
          </a:xfrm>
        </p:spPr>
      </p:pic>
    </p:spTree>
    <p:extLst>
      <p:ext uri="{BB962C8B-B14F-4D97-AF65-F5344CB8AC3E}">
        <p14:creationId xmlns:p14="http://schemas.microsoft.com/office/powerpoint/2010/main" val="372730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Design Update #1</vt:lpstr>
      <vt:lpstr>WBS/GANTT Chart for last/this week Part I</vt:lpstr>
      <vt:lpstr>WBS/GANTT Chart for last/this week  Part II </vt:lpstr>
      <vt:lpstr>Outcomes</vt:lpstr>
      <vt:lpstr>Shortcomings</vt:lpstr>
      <vt:lpstr>Plans Onward (This week)</vt:lpstr>
      <vt:lpstr>WBS/Gantt Chart (Plans Onward)</vt:lpstr>
      <vt:lpstr>WBS/Gantt Chart (Plans Onward)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2022-12-05T21:05:44Z</dcterms:created>
  <dcterms:modified xsi:type="dcterms:W3CDTF">2022-12-06T05:27:35Z</dcterms:modified>
</cp:coreProperties>
</file>