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46A80-2B88-D4CF-7891-82F9A35519DF}" v="314" dt="2022-12-13T14:58:46.347"/>
    <p1510:client id="{1E627B2B-D3A5-14F7-A0EA-DBC4A8E73539}" v="38" dt="2022-12-05T21:51:05.301"/>
    <p1510:client id="{341605CA-ED9D-5695-A6F1-B96BA921B6F0}" v="36" dt="2022-12-06T05:27:34.566"/>
    <p1510:client id="{646ABFA9-7914-491E-518F-365F0A9F3CA8}" v="63" dt="2022-12-05T23:41:56.210"/>
    <p1510:client id="{93A35250-E763-4DC3-B5D7-2E51BBB53971}" v="687" dt="2022-12-05T21:40:28.005"/>
    <p1510:client id="{D245D0C0-36E3-0FA8-B09A-B9A9A027862C}" v="18" dt="2022-12-13T15:44:08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o, Joshua N." userId="S::thao8197@stthomas.edu::ac23f34f-b591-493a-870b-fc600037239b" providerId="AD" clId="Web-{0E946A80-2B88-D4CF-7891-82F9A35519DF}"/>
    <pc:docChg chg="modSld">
      <pc:chgData name="Thao, Joshua N." userId="S::thao8197@stthomas.edu::ac23f34f-b591-493a-870b-fc600037239b" providerId="AD" clId="Web-{0E946A80-2B88-D4CF-7891-82F9A35519DF}" dt="2022-12-13T14:58:41.768" v="314" actId="20577"/>
      <pc:docMkLst>
        <pc:docMk/>
      </pc:docMkLst>
      <pc:sldChg chg="modSp">
        <pc:chgData name="Thao, Joshua N." userId="S::thao8197@stthomas.edu::ac23f34f-b591-493a-870b-fc600037239b" providerId="AD" clId="Web-{0E946A80-2B88-D4CF-7891-82F9A35519DF}" dt="2022-12-13T14:58:41.768" v="314" actId="20577"/>
        <pc:sldMkLst>
          <pc:docMk/>
          <pc:sldMk cId="3654094609" sldId="260"/>
        </pc:sldMkLst>
        <pc:spChg chg="mod">
          <ac:chgData name="Thao, Joshua N." userId="S::thao8197@stthomas.edu::ac23f34f-b591-493a-870b-fc600037239b" providerId="AD" clId="Web-{0E946A80-2B88-D4CF-7891-82F9A35519DF}" dt="2022-12-13T14:58:41.768" v="314" actId="20577"/>
          <ac:spMkLst>
            <pc:docMk/>
            <pc:sldMk cId="3654094609" sldId="260"/>
            <ac:spMk id="3" creationId="{09932AB6-B059-67B3-BFBB-522E2264EA0E}"/>
          </ac:spMkLst>
        </pc:spChg>
      </pc:sldChg>
      <pc:sldChg chg="modSp">
        <pc:chgData name="Thao, Joshua N." userId="S::thao8197@stthomas.edu::ac23f34f-b591-493a-870b-fc600037239b" providerId="AD" clId="Web-{0E946A80-2B88-D4CF-7891-82F9A35519DF}" dt="2022-12-13T00:08:50.617" v="174" actId="20577"/>
        <pc:sldMkLst>
          <pc:docMk/>
          <pc:sldMk cId="2814803952" sldId="261"/>
        </pc:sldMkLst>
        <pc:spChg chg="mod">
          <ac:chgData name="Thao, Joshua N." userId="S::thao8197@stthomas.edu::ac23f34f-b591-493a-870b-fc600037239b" providerId="AD" clId="Web-{0E946A80-2B88-D4CF-7891-82F9A35519DF}" dt="2022-12-13T00:08:50.617" v="174" actId="20577"/>
          <ac:spMkLst>
            <pc:docMk/>
            <pc:sldMk cId="2814803952" sldId="261"/>
            <ac:spMk id="3" creationId="{93EBA2EA-9A44-AEA0-1D82-2BF58DA5A6CB}"/>
          </ac:spMkLst>
        </pc:spChg>
      </pc:sldChg>
      <pc:sldChg chg="modSp">
        <pc:chgData name="Thao, Joshua N." userId="S::thao8197@stthomas.edu::ac23f34f-b591-493a-870b-fc600037239b" providerId="AD" clId="Web-{0E946A80-2B88-D4CF-7891-82F9A35519DF}" dt="2022-12-13T00:12:43.075" v="311" actId="20577"/>
        <pc:sldMkLst>
          <pc:docMk/>
          <pc:sldMk cId="3527573556" sldId="262"/>
        </pc:sldMkLst>
        <pc:spChg chg="mod">
          <ac:chgData name="Thao, Joshua N." userId="S::thao8197@stthomas.edu::ac23f34f-b591-493a-870b-fc600037239b" providerId="AD" clId="Web-{0E946A80-2B88-D4CF-7891-82F9A35519DF}" dt="2022-12-13T00:12:43.075" v="311" actId="20577"/>
          <ac:spMkLst>
            <pc:docMk/>
            <pc:sldMk cId="3527573556" sldId="262"/>
            <ac:spMk id="3" creationId="{B95983D0-49B7-95A6-BED7-2A47740FF0E0}"/>
          </ac:spMkLst>
        </pc:spChg>
      </pc:sldChg>
      <pc:sldChg chg="addSp delSp modSp">
        <pc:chgData name="Thao, Joshua N." userId="S::thao8197@stthomas.edu::ac23f34f-b591-493a-870b-fc600037239b" providerId="AD" clId="Web-{0E946A80-2B88-D4CF-7891-82F9A35519DF}" dt="2022-12-12T23:33:50.456" v="6" actId="14100"/>
        <pc:sldMkLst>
          <pc:docMk/>
          <pc:sldMk cId="46621162" sldId="263"/>
        </pc:sldMkLst>
        <pc:spChg chg="del">
          <ac:chgData name="Thao, Joshua N." userId="S::thao8197@stthomas.edu::ac23f34f-b591-493a-870b-fc600037239b" providerId="AD" clId="Web-{0E946A80-2B88-D4CF-7891-82F9A35519DF}" dt="2022-12-12T23:32:23.626" v="0"/>
          <ac:spMkLst>
            <pc:docMk/>
            <pc:sldMk cId="46621162" sldId="263"/>
            <ac:spMk id="5" creationId="{A4299B2F-2037-D71B-1A06-26F309D362F5}"/>
          </ac:spMkLst>
        </pc:spChg>
        <pc:picChg chg="add mod ord">
          <ac:chgData name="Thao, Joshua N." userId="S::thao8197@stthomas.edu::ac23f34f-b591-493a-870b-fc600037239b" providerId="AD" clId="Web-{0E946A80-2B88-D4CF-7891-82F9A35519DF}" dt="2022-12-12T23:33:50.456" v="6" actId="14100"/>
          <ac:picMkLst>
            <pc:docMk/>
            <pc:sldMk cId="46621162" sldId="263"/>
            <ac:picMk id="3" creationId="{B09B29AA-67C4-C753-D55C-AAEAD7600702}"/>
          </ac:picMkLst>
        </pc:picChg>
      </pc:sldChg>
      <pc:sldChg chg="addSp delSp modSp">
        <pc:chgData name="Thao, Joshua N." userId="S::thao8197@stthomas.edu::ac23f34f-b591-493a-870b-fc600037239b" providerId="AD" clId="Web-{0E946A80-2B88-D4CF-7891-82F9A35519DF}" dt="2022-12-12T23:34:36.926" v="11" actId="14100"/>
        <pc:sldMkLst>
          <pc:docMk/>
          <pc:sldMk cId="3727304812" sldId="264"/>
        </pc:sldMkLst>
        <pc:spChg chg="del">
          <ac:chgData name="Thao, Joshua N." userId="S::thao8197@stthomas.edu::ac23f34f-b591-493a-870b-fc600037239b" providerId="AD" clId="Web-{0E946A80-2B88-D4CF-7891-82F9A35519DF}" dt="2022-12-12T23:34:15.582" v="7"/>
          <ac:spMkLst>
            <pc:docMk/>
            <pc:sldMk cId="3727304812" sldId="264"/>
            <ac:spMk id="5" creationId="{66D19B74-11CA-4CBB-2652-A03AED0371DC}"/>
          </ac:spMkLst>
        </pc:spChg>
        <pc:picChg chg="add mod ord">
          <ac:chgData name="Thao, Joshua N." userId="S::thao8197@stthomas.edu::ac23f34f-b591-493a-870b-fc600037239b" providerId="AD" clId="Web-{0E946A80-2B88-D4CF-7891-82F9A35519DF}" dt="2022-12-12T23:34:36.926" v="11" actId="14100"/>
          <ac:picMkLst>
            <pc:docMk/>
            <pc:sldMk cId="3727304812" sldId="264"/>
            <ac:picMk id="3" creationId="{05E1EE4A-803B-33ED-5EEC-B09343FA848F}"/>
          </ac:picMkLst>
        </pc:picChg>
      </pc:sldChg>
    </pc:docChg>
  </pc:docChgLst>
  <pc:docChgLst>
    <pc:chgData name="Thao, Joshua N." userId="S::thao8197@stthomas.edu::ac23f34f-b591-493a-870b-fc600037239b" providerId="AD" clId="Web-{D245D0C0-36E3-0FA8-B09A-B9A9A027862C}"/>
    <pc:docChg chg="modSld">
      <pc:chgData name="Thao, Joshua N." userId="S::thao8197@stthomas.edu::ac23f34f-b591-493a-870b-fc600037239b" providerId="AD" clId="Web-{D245D0C0-36E3-0FA8-B09A-B9A9A027862C}" dt="2022-12-13T15:44:07.127" v="15" actId="20577"/>
      <pc:docMkLst>
        <pc:docMk/>
      </pc:docMkLst>
      <pc:sldChg chg="addSp delSp modSp">
        <pc:chgData name="Thao, Joshua N." userId="S::thao8197@stthomas.edu::ac23f34f-b591-493a-870b-fc600037239b" providerId="AD" clId="Web-{D245D0C0-36E3-0FA8-B09A-B9A9A027862C}" dt="2022-12-13T15:43:45.002" v="8" actId="14100"/>
        <pc:sldMkLst>
          <pc:docMk/>
          <pc:sldMk cId="4042341913" sldId="257"/>
        </pc:sldMkLst>
        <pc:spChg chg="del">
          <ac:chgData name="Thao, Joshua N." userId="S::thao8197@stthomas.edu::ac23f34f-b591-493a-870b-fc600037239b" providerId="AD" clId="Web-{D245D0C0-36E3-0FA8-B09A-B9A9A027862C}" dt="2022-12-13T15:43:08.470" v="0"/>
          <ac:spMkLst>
            <pc:docMk/>
            <pc:sldMk cId="4042341913" sldId="257"/>
            <ac:spMk id="4" creationId="{CE89F9F8-769E-5FA5-8EE7-FCB38F830502}"/>
          </ac:spMkLst>
        </pc:spChg>
        <pc:picChg chg="add mod ord">
          <ac:chgData name="Thao, Joshua N." userId="S::thao8197@stthomas.edu::ac23f34f-b591-493a-870b-fc600037239b" providerId="AD" clId="Web-{D245D0C0-36E3-0FA8-B09A-B9A9A027862C}" dt="2022-12-13T15:43:45.002" v="8" actId="14100"/>
          <ac:picMkLst>
            <pc:docMk/>
            <pc:sldMk cId="4042341913" sldId="257"/>
            <ac:picMk id="3" creationId="{33932111-C783-C416-5557-5EDF38AC21EB}"/>
          </ac:picMkLst>
        </pc:picChg>
      </pc:sldChg>
      <pc:sldChg chg="addSp delSp modSp">
        <pc:chgData name="Thao, Joshua N." userId="S::thao8197@stthomas.edu::ac23f34f-b591-493a-870b-fc600037239b" providerId="AD" clId="Web-{D245D0C0-36E3-0FA8-B09A-B9A9A027862C}" dt="2022-12-13T15:43:29.345" v="5" actId="14100"/>
        <pc:sldMkLst>
          <pc:docMk/>
          <pc:sldMk cId="665166533" sldId="258"/>
        </pc:sldMkLst>
        <pc:spChg chg="del">
          <ac:chgData name="Thao, Joshua N." userId="S::thao8197@stthomas.edu::ac23f34f-b591-493a-870b-fc600037239b" providerId="AD" clId="Web-{D245D0C0-36E3-0FA8-B09A-B9A9A027862C}" dt="2022-12-13T15:43:17.485" v="1"/>
          <ac:spMkLst>
            <pc:docMk/>
            <pc:sldMk cId="665166533" sldId="258"/>
            <ac:spMk id="5" creationId="{153F7878-88C1-2720-EA29-666AC0B4391E}"/>
          </ac:spMkLst>
        </pc:spChg>
        <pc:picChg chg="add mod ord">
          <ac:chgData name="Thao, Joshua N." userId="S::thao8197@stthomas.edu::ac23f34f-b591-493a-870b-fc600037239b" providerId="AD" clId="Web-{D245D0C0-36E3-0FA8-B09A-B9A9A027862C}" dt="2022-12-13T15:43:29.345" v="5" actId="14100"/>
          <ac:picMkLst>
            <pc:docMk/>
            <pc:sldMk cId="665166533" sldId="258"/>
            <ac:picMk id="3" creationId="{B47ADA2E-2FED-19F5-AD47-87C6BCFF55EE}"/>
          </ac:picMkLst>
        </pc:picChg>
      </pc:sldChg>
      <pc:sldChg chg="modSp">
        <pc:chgData name="Thao, Joshua N." userId="S::thao8197@stthomas.edu::ac23f34f-b591-493a-870b-fc600037239b" providerId="AD" clId="Web-{D245D0C0-36E3-0FA8-B09A-B9A9A027862C}" dt="2022-12-13T15:44:07.127" v="15" actId="20577"/>
        <pc:sldMkLst>
          <pc:docMk/>
          <pc:sldMk cId="3527573556" sldId="262"/>
        </pc:sldMkLst>
        <pc:spChg chg="mod">
          <ac:chgData name="Thao, Joshua N." userId="S::thao8197@stthomas.edu::ac23f34f-b591-493a-870b-fc600037239b" providerId="AD" clId="Web-{D245D0C0-36E3-0FA8-B09A-B9A9A027862C}" dt="2022-12-13T15:44:07.127" v="15" actId="20577"/>
          <ac:spMkLst>
            <pc:docMk/>
            <pc:sldMk cId="3527573556" sldId="262"/>
            <ac:spMk id="3" creationId="{B95983D0-49B7-95A6-BED7-2A47740FF0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0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0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68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297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39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11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81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09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2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0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3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5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8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3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0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08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230487"/>
          </a:xfrm>
        </p:spPr>
        <p:txBody>
          <a:bodyPr/>
          <a:lstStyle/>
          <a:p>
            <a:r>
              <a:rPr lang="en-US" dirty="0"/>
              <a:t>Design Update #2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922701"/>
            <a:ext cx="8825658" cy="861420"/>
          </a:xfrm>
        </p:spPr>
        <p:txBody>
          <a:bodyPr/>
          <a:lstStyle/>
          <a:p>
            <a:r>
              <a:rPr lang="en-US" dirty="0"/>
              <a:t>Joshua </a:t>
            </a:r>
            <a:r>
              <a:rPr lang="en-US" dirty="0" err="1"/>
              <a:t>thao</a:t>
            </a:r>
            <a:r>
              <a:rPr lang="en-US" dirty="0"/>
              <a:t>, Jonathan </a:t>
            </a:r>
            <a:r>
              <a:rPr lang="en-US" dirty="0" err="1"/>
              <a:t>benusa</a:t>
            </a:r>
            <a:r>
              <a:rPr lang="en-US" dirty="0"/>
              <a:t>, jack </a:t>
            </a:r>
            <a:r>
              <a:rPr lang="en-US" dirty="0" err="1"/>
              <a:t>schumacher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D333-8C8C-AAF9-6053-082AD63F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WBS/GANTT Chart for last/this week Part I</a:t>
            </a:r>
          </a:p>
        </p:txBody>
      </p:sp>
      <p:pic>
        <p:nvPicPr>
          <p:cNvPr id="3" name="Picture 4" descr="Table, timeline&#10;&#10;Description automatically generated">
            <a:extLst>
              <a:ext uri="{FF2B5EF4-FFF2-40B4-BE49-F238E27FC236}">
                <a16:creationId xmlns:a16="http://schemas.microsoft.com/office/drawing/2014/main" id="{33932111-C783-C416-5557-5EDF38AC2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01" y="1850066"/>
            <a:ext cx="11796985" cy="4817555"/>
          </a:xfrm>
        </p:spPr>
      </p:pic>
    </p:spTree>
    <p:extLst>
      <p:ext uri="{BB962C8B-B14F-4D97-AF65-F5344CB8AC3E}">
        <p14:creationId xmlns:p14="http://schemas.microsoft.com/office/powerpoint/2010/main" val="40423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F873-4C60-3460-6419-07444E36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WBS/GANTT Chart for last/this week 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Part II</a:t>
            </a:r>
          </a:p>
          <a:p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47ADA2E-2FED-19F5-AD47-87C6BCFF5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75" y="1754744"/>
            <a:ext cx="11637058" cy="4942346"/>
          </a:xfrm>
        </p:spPr>
      </p:pic>
    </p:spTree>
    <p:extLst>
      <p:ext uri="{BB962C8B-B14F-4D97-AF65-F5344CB8AC3E}">
        <p14:creationId xmlns:p14="http://schemas.microsoft.com/office/powerpoint/2010/main" val="66516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7357-9455-B481-4CE3-1562DFD8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2AB6-B059-67B3-BFBB-522E2264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/>
              <a:t>LCD</a:t>
            </a:r>
          </a:p>
          <a:p>
            <a:pPr lvl="1">
              <a:buClr>
                <a:srgbClr val="8AD0D6"/>
              </a:buClr>
            </a:pPr>
            <a:r>
              <a:rPr lang="en-US" sz="2400" dirty="0"/>
              <a:t>Most of the LCD displays for the code have been created by Jack and Jonathan.</a:t>
            </a:r>
          </a:p>
          <a:p>
            <a:pPr>
              <a:buClr>
                <a:srgbClr val="8AD0D6"/>
              </a:buClr>
            </a:pPr>
            <a:r>
              <a:rPr lang="en-US" sz="2600" dirty="0"/>
              <a:t>Stepper Motor</a:t>
            </a:r>
          </a:p>
          <a:p>
            <a:pPr lvl="1">
              <a:buClr>
                <a:srgbClr val="8AD0D6"/>
              </a:buClr>
            </a:pPr>
            <a:r>
              <a:rPr lang="en-US" sz="2400" dirty="0"/>
              <a:t>Jack has stepper motor prepared, just need to create lock mechanism</a:t>
            </a:r>
          </a:p>
          <a:p>
            <a:pPr lvl="1">
              <a:buClr>
                <a:srgbClr val="8AD0D6"/>
              </a:buClr>
            </a:pPr>
            <a:endParaRPr lang="en-US" sz="2400" dirty="0"/>
          </a:p>
          <a:p>
            <a:pPr lvl="1">
              <a:buClr>
                <a:srgbClr val="8AD0D6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409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3317-1C2A-6C91-9252-A2093007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A2EA-9A44-AEA0-1D82-2BF58DA5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Touch Button code is still a work in progress, having problems making the button work as an input</a:t>
            </a:r>
          </a:p>
          <a:p>
            <a:pPr>
              <a:buClr>
                <a:srgbClr val="8AD0D6"/>
              </a:buClr>
            </a:pPr>
            <a:r>
              <a:rPr lang="en-US" sz="2800" dirty="0"/>
              <a:t>Initialization of the Accelerometer is taking longer than expected</a:t>
            </a:r>
          </a:p>
          <a:p>
            <a:pPr>
              <a:buClr>
                <a:srgbClr val="8AD0D6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480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3809-4A84-8E0D-E626-B5D1578C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Onward (This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83D0-49B7-95A6-BED7-2A47740FF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4050"/>
            <a:ext cx="8946541" cy="54319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/>
              <a:t>Accelerometer:</a:t>
            </a:r>
          </a:p>
          <a:p>
            <a:pPr lvl="1">
              <a:buClr>
                <a:srgbClr val="8AD0D6"/>
              </a:buClr>
            </a:pPr>
            <a:r>
              <a:rPr lang="en-US" sz="2600" dirty="0"/>
              <a:t>Begin initializing as Team</a:t>
            </a:r>
          </a:p>
          <a:p>
            <a:pPr lvl="1">
              <a:buClr>
                <a:srgbClr val="8AD0D6"/>
              </a:buClr>
            </a:pPr>
            <a:r>
              <a:rPr lang="en-US" sz="2600" dirty="0"/>
              <a:t>Implement function in board (after initializing)</a:t>
            </a:r>
          </a:p>
          <a:p>
            <a:pPr>
              <a:buClr>
                <a:srgbClr val="8AD0D6"/>
              </a:buClr>
            </a:pPr>
            <a:r>
              <a:rPr lang="en-US" sz="2600" dirty="0">
                <a:ea typeface="+mj-lt"/>
                <a:cs typeface="+mj-lt"/>
              </a:rPr>
              <a:t>Touch Switch</a:t>
            </a:r>
          </a:p>
          <a:p>
            <a:pPr lvl="1">
              <a:buClr>
                <a:srgbClr val="8AD0D6"/>
              </a:buClr>
            </a:pPr>
            <a:r>
              <a:rPr lang="en-US" sz="2600" dirty="0">
                <a:ea typeface="+mj-lt"/>
                <a:cs typeface="+mj-lt"/>
              </a:rPr>
              <a:t>Initialize and code the proper functions of the switch</a:t>
            </a:r>
          </a:p>
          <a:p>
            <a:pPr>
              <a:buClr>
                <a:srgbClr val="8AD0D6"/>
              </a:buClr>
            </a:pPr>
            <a:r>
              <a:rPr lang="en-US" sz="2600" dirty="0"/>
              <a:t>Motor/Numeric Keypad integration</a:t>
            </a:r>
          </a:p>
          <a:p>
            <a:pPr>
              <a:buClr>
                <a:srgbClr val="8AD0D6"/>
              </a:buClr>
            </a:pPr>
            <a:r>
              <a:rPr lang="en-US" sz="2600" dirty="0"/>
              <a:t>Project Integration:</a:t>
            </a:r>
          </a:p>
          <a:p>
            <a:pPr lvl="1">
              <a:buClr>
                <a:srgbClr val="8AD0D6"/>
              </a:buClr>
            </a:pPr>
            <a:r>
              <a:rPr lang="en-US" sz="2400" dirty="0"/>
              <a:t>Dedicate whole week to begin building prototype</a:t>
            </a:r>
          </a:p>
          <a:p>
            <a:pPr>
              <a:buClr>
                <a:srgbClr val="8AD0D6"/>
              </a:buClr>
            </a:pPr>
            <a:r>
              <a:rPr lang="en-US" sz="2600" dirty="0"/>
              <a:t>Project Management:</a:t>
            </a:r>
          </a:p>
          <a:p>
            <a:pPr lvl="1">
              <a:buClr>
                <a:srgbClr val="8AD0D6"/>
              </a:buClr>
            </a:pPr>
            <a:r>
              <a:rPr lang="en-US" sz="2400" dirty="0"/>
              <a:t>Fill in technical report/power budget analysis</a:t>
            </a:r>
          </a:p>
          <a:p>
            <a:pPr>
              <a:buClr>
                <a:srgbClr val="8AD0D6"/>
              </a:buClr>
            </a:pPr>
            <a:endParaRPr lang="en-US" sz="2600" dirty="0"/>
          </a:p>
          <a:p>
            <a:pPr>
              <a:buClr>
                <a:srgbClr val="8AD0D6"/>
              </a:buClr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757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A94D-89E6-8F6A-51BF-D7F756DB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WBS/Gantt Chart (Plans Onward)</a:t>
            </a:r>
          </a:p>
        </p:txBody>
      </p:sp>
      <p:pic>
        <p:nvPicPr>
          <p:cNvPr id="3" name="Picture 3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B09B29AA-67C4-C753-D55C-AAEAD7600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57" y="1255414"/>
            <a:ext cx="11591975" cy="5330413"/>
          </a:xfrm>
        </p:spPr>
      </p:pic>
    </p:spTree>
    <p:extLst>
      <p:ext uri="{BB962C8B-B14F-4D97-AF65-F5344CB8AC3E}">
        <p14:creationId xmlns:p14="http://schemas.microsoft.com/office/powerpoint/2010/main" val="4662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D640-06D2-631D-2205-99D19764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WBS/Gantt Chart (Plans Onward)</a:t>
            </a:r>
          </a:p>
        </p:txBody>
      </p:sp>
      <p:pic>
        <p:nvPicPr>
          <p:cNvPr id="3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05E1EE4A-803B-33ED-5EEC-B09343FA8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35" y="1160787"/>
            <a:ext cx="11577597" cy="5390273"/>
          </a:xfrm>
        </p:spPr>
      </p:pic>
    </p:spTree>
    <p:extLst>
      <p:ext uri="{BB962C8B-B14F-4D97-AF65-F5344CB8AC3E}">
        <p14:creationId xmlns:p14="http://schemas.microsoft.com/office/powerpoint/2010/main" val="3727304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169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Design Update #2</vt:lpstr>
      <vt:lpstr>WBS/GANTT Chart for last/this week Part I</vt:lpstr>
      <vt:lpstr>WBS/GANTT Chart for last/this week  Part II </vt:lpstr>
      <vt:lpstr>Outcomes</vt:lpstr>
      <vt:lpstr>Shortcomings</vt:lpstr>
      <vt:lpstr>Plans Onward (This week)</vt:lpstr>
      <vt:lpstr>WBS/Gantt Chart (Plans Onward)</vt:lpstr>
      <vt:lpstr>WBS/Gantt Chart (Plans Onward)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Thao, Joshua N.</cp:lastModifiedBy>
  <cp:revision>243</cp:revision>
  <dcterms:created xsi:type="dcterms:W3CDTF">2022-12-05T21:05:44Z</dcterms:created>
  <dcterms:modified xsi:type="dcterms:W3CDTF">2022-12-13T19:21:10Z</dcterms:modified>
</cp:coreProperties>
</file>