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7" r:id="rId2"/>
    <p:sldId id="259" r:id="rId3"/>
    <p:sldId id="271" r:id="rId4"/>
    <p:sldId id="260" r:id="rId5"/>
    <p:sldId id="282" r:id="rId6"/>
    <p:sldId id="280" r:id="rId7"/>
    <p:sldId id="283" r:id="rId8"/>
    <p:sldId id="294" r:id="rId9"/>
    <p:sldId id="295" r:id="rId10"/>
    <p:sldId id="304" r:id="rId11"/>
    <p:sldId id="305" r:id="rId12"/>
    <p:sldId id="331" r:id="rId13"/>
    <p:sldId id="312" r:id="rId14"/>
    <p:sldId id="314" r:id="rId15"/>
    <p:sldId id="316" r:id="rId16"/>
    <p:sldId id="318" r:id="rId17"/>
    <p:sldId id="311" r:id="rId18"/>
    <p:sldId id="322" r:id="rId19"/>
    <p:sldId id="324" r:id="rId20"/>
    <p:sldId id="326" r:id="rId21"/>
    <p:sldId id="328" r:id="rId22"/>
    <p:sldId id="34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9"/>
    <a:srgbClr val="29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53600-03AA-447D-8C20-9DE29F9E432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A816-D309-42C1-B268-B9053340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FA1C2-DAEA-E843-B9FD-1C412EE0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327992-FD56-DC4E-159C-F28420BB7C85}"/>
              </a:ext>
            </a:extLst>
          </p:cNvPr>
          <p:cNvSpPr txBox="1">
            <a:spLocks/>
          </p:cNvSpPr>
          <p:nvPr/>
        </p:nvSpPr>
        <p:spPr>
          <a:xfrm>
            <a:off x="919119" y="184177"/>
            <a:ext cx="10353762" cy="16278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  <a:latin typeface="Impact" panose="020B0806030902050204" pitchFamily="34" charset="0"/>
              </a:rPr>
              <a:t>Common </a:t>
            </a:r>
            <a:r>
              <a:rPr lang="en-US" sz="5400" dirty="0">
                <a:latin typeface="Impact" panose="020B0806030902050204" pitchFamily="34" charset="0"/>
              </a:rPr>
              <a:t>abstract categories: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13FDD-0DEC-DDFE-B9B1-A8E04B785161}"/>
              </a:ext>
            </a:extLst>
          </p:cNvPr>
          <p:cNvSpPr txBox="1"/>
          <p:nvPr/>
        </p:nvSpPr>
        <p:spPr>
          <a:xfrm>
            <a:off x="4338506" y="1349288"/>
            <a:ext cx="30116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 Syntax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 Operators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 Keywords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 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 Libraries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00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69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“set of rules that define the combinations of symbols that are considered to be correctly structured statements or expressions…”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E0606-C5E2-ACCE-D9EF-14063C9B9769}"/>
              </a:ext>
            </a:extLst>
          </p:cNvPr>
          <p:cNvSpPr txBox="1"/>
          <p:nvPr/>
        </p:nvSpPr>
        <p:spPr>
          <a:xfrm>
            <a:off x="9429226" y="5880683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Wikipedia.org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187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Syntax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69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Stuff that uses these things: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", ( ), { }, [ ], ;, : , \n, \t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E0606-C5E2-ACCE-D9EF-14063C9B9769}"/>
              </a:ext>
            </a:extLst>
          </p:cNvPr>
          <p:cNvSpPr txBox="1"/>
          <p:nvPr/>
        </p:nvSpPr>
        <p:spPr>
          <a:xfrm>
            <a:off x="9429226" y="5880683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Wikipedia.org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187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Syntax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187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Syntax 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38723-2A2C-9379-259C-3AA134D5F0CD}"/>
              </a:ext>
            </a:extLst>
          </p:cNvPr>
          <p:cNvSpPr txBox="1"/>
          <p:nvPr/>
        </p:nvSpPr>
        <p:spPr>
          <a:xfrm>
            <a:off x="494950" y="1582340"/>
            <a:ext cx="10469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Create blocks of code </a:t>
            </a:r>
            <a:r>
              <a:rPr lang="en-US" sz="3200" i="1" dirty="0"/>
              <a:t>(conditions, loops, classes, functions)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define statements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declare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instantiate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separate values and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69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ymbol that represents an action or process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260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Operators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49" y="701464"/>
            <a:ext cx="255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Operators 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38723-2A2C-9379-259C-3AA134D5F0CD}"/>
              </a:ext>
            </a:extLst>
          </p:cNvPr>
          <p:cNvSpPr txBox="1"/>
          <p:nvPr/>
        </p:nvSpPr>
        <p:spPr>
          <a:xfrm>
            <a:off x="494950" y="1582340"/>
            <a:ext cx="10469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Assignment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(=, +=…)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Arithmetic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(+, -, /, *, %...)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Boolean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(&amp;&amp;, ||, !)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Relational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(&lt;, &gt; , ==…)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Bitwise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(&amp;, |, ^,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7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93BC-3A68-79D7-1D0F-369B778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7" y="701879"/>
            <a:ext cx="2576025" cy="69908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Keywords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B9983-44EA-39A2-D6B3-16456FADA26F}"/>
              </a:ext>
            </a:extLst>
          </p:cNvPr>
          <p:cNvSpPr txBox="1"/>
          <p:nvPr/>
        </p:nvSpPr>
        <p:spPr>
          <a:xfrm>
            <a:off x="494947" y="1409350"/>
            <a:ext cx="9219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Words reserved by a language for a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0000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93BC-3A68-79D7-1D0F-369B778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7" y="701879"/>
            <a:ext cx="2576025" cy="69908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Impact" panose="020B0806030902050204" pitchFamily="34" charset="0"/>
              </a:rPr>
              <a:t>Keywords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157D-3101-DF0B-45C9-A7F4DD47C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3183" y="1841654"/>
            <a:ext cx="5060497" cy="4827742"/>
          </a:xfrm>
        </p:spPr>
        <p:txBody>
          <a:bodyPr>
            <a:noAutofit/>
          </a:bodyPr>
          <a:lstStyle/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abstract	arguments	await		boolean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break	byte			case			catch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char		class			const		continue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debugger	default		delete		do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double	else			</a:t>
            </a:r>
            <a:r>
              <a:rPr lang="en-US" sz="1700" dirty="0" err="1"/>
              <a:t>enum</a:t>
            </a:r>
            <a:r>
              <a:rPr lang="en-US" sz="1700" dirty="0"/>
              <a:t>		eval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export	extends 		false			final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finally	float			for			function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 err="1"/>
              <a:t>goto</a:t>
            </a:r>
            <a:r>
              <a:rPr lang="en-US" sz="1700" dirty="0"/>
              <a:t>		if			implements	import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in		</a:t>
            </a:r>
            <a:r>
              <a:rPr lang="en-US" sz="1700" dirty="0" err="1"/>
              <a:t>instanceof</a:t>
            </a:r>
            <a:r>
              <a:rPr lang="en-US" sz="1700" dirty="0"/>
              <a:t>	int			interface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let		long			native		new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null		package		private		protected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public	return		short		static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super	switch		synchronized	this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throw	throws		transient		true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try		</a:t>
            </a:r>
            <a:r>
              <a:rPr lang="en-US" sz="1700" dirty="0" err="1"/>
              <a:t>typeof</a:t>
            </a:r>
            <a:r>
              <a:rPr lang="en-US" sz="1700" dirty="0"/>
              <a:t>		var			void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700" dirty="0"/>
              <a:t>volatile	while		with			yield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28C44-5188-55F6-2314-6940F489707E}"/>
              </a:ext>
            </a:extLst>
          </p:cNvPr>
          <p:cNvSpPr txBox="1"/>
          <p:nvPr/>
        </p:nvSpPr>
        <p:spPr>
          <a:xfrm>
            <a:off x="1090569" y="1379989"/>
            <a:ext cx="43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Javascript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ED024E-F43A-1671-E192-F989786B1F0B}"/>
              </a:ext>
            </a:extLst>
          </p:cNvPr>
          <p:cNvSpPr txBox="1">
            <a:spLocks/>
          </p:cNvSpPr>
          <p:nvPr/>
        </p:nvSpPr>
        <p:spPr>
          <a:xfrm>
            <a:off x="6402819" y="1912960"/>
            <a:ext cx="3705916" cy="48277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False	None	True 	and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as		assert	async	await     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break	class		continue 	def 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del		</a:t>
            </a:r>
            <a:r>
              <a:rPr lang="en-US" sz="1700" dirty="0" err="1"/>
              <a:t>elif</a:t>
            </a:r>
            <a:r>
              <a:rPr lang="en-US" sz="1700" dirty="0"/>
              <a:t>		else		except   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finally	for		from		global  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if		import	in		is 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lambda 	nonlocal	not		or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pass		raise		return	try</a:t>
            </a:r>
          </a:p>
          <a:p>
            <a:pPr marL="36900" indent="0">
              <a:spcBef>
                <a:spcPts val="0"/>
              </a:spcBef>
              <a:spcAft>
                <a:spcPts val="200"/>
              </a:spcAft>
              <a:buFont typeface="Wingdings 2" charset="2"/>
              <a:buNone/>
            </a:pPr>
            <a:r>
              <a:rPr lang="en-US" sz="1700" dirty="0"/>
              <a:t>while	with 	yield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9FC0-9788-8399-6ACE-E0F62D0C1577}"/>
              </a:ext>
            </a:extLst>
          </p:cNvPr>
          <p:cNvSpPr txBox="1"/>
          <p:nvPr/>
        </p:nvSpPr>
        <p:spPr>
          <a:xfrm>
            <a:off x="6402818" y="1379989"/>
            <a:ext cx="342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0927E-EE2C-653D-A8F2-F9ADF0D402AE}"/>
              </a:ext>
            </a:extLst>
          </p:cNvPr>
          <p:cNvCxnSpPr>
            <a:cxnSpLocks/>
          </p:cNvCxnSpPr>
          <p:nvPr/>
        </p:nvCxnSpPr>
        <p:spPr>
          <a:xfrm>
            <a:off x="6096000" y="1526796"/>
            <a:ext cx="0" cy="49998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5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69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“distinguishing characteristic of a software item (e.g., performance, portability, or functionality).”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E0606-C5E2-ACCE-D9EF-14063C9B9769}"/>
              </a:ext>
            </a:extLst>
          </p:cNvPr>
          <p:cNvSpPr txBox="1"/>
          <p:nvPr/>
        </p:nvSpPr>
        <p:spPr>
          <a:xfrm>
            <a:off x="9429226" y="5880683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IEEE 829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243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Features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9714454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(Strings, numbers, Objects, Date)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(for, do, while, iterators)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Boolean expressions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Collections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(Array, Map, Set…)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Import statements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243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Features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What Is Transpiling ?</a:t>
            </a:r>
          </a:p>
        </p:txBody>
      </p:sp>
    </p:spTree>
    <p:extLst>
      <p:ext uri="{BB962C8B-B14F-4D97-AF65-F5344CB8AC3E}">
        <p14:creationId xmlns:p14="http://schemas.microsoft.com/office/powerpoint/2010/main" val="36939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69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A “suite of data and programming code that is used to develop software programs and applications.”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E0606-C5E2-ACCE-D9EF-14063C9B9769}"/>
              </a:ext>
            </a:extLst>
          </p:cNvPr>
          <p:cNvSpPr txBox="1"/>
          <p:nvPr/>
        </p:nvSpPr>
        <p:spPr>
          <a:xfrm>
            <a:off x="9429225" y="5880683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Techopedia.com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243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Libraries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107026" cy="301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(Strings, numbers, exceptions…)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Utilities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(collections, formatting, datetime…)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I.O.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(files, text, bytes, buffers…)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Cryptography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(sha-256,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public/private keys…)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(URL,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IPAddress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, Socket's…)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243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Libraries 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https://github.com/JonBoynton/JSConvert</a:t>
            </a:r>
          </a:p>
        </p:txBody>
      </p:sp>
    </p:spTree>
    <p:extLst>
      <p:ext uri="{BB962C8B-B14F-4D97-AF65-F5344CB8AC3E}">
        <p14:creationId xmlns:p14="http://schemas.microsoft.com/office/powerpoint/2010/main" val="98844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393-4D01-2CC0-3D56-629C96A7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21079"/>
            <a:ext cx="9590550" cy="134163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Impact" panose="020B0806030902050204" pitchFamily="34" charset="0"/>
              </a:rPr>
              <a:t>Transpiling: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3A01-F2CF-C286-7615-2C874061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262709"/>
            <a:ext cx="9590550" cy="150705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Translating source code between programming languages that operate at approximately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057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Why Do We Do it ?</a:t>
            </a:r>
          </a:p>
        </p:txBody>
      </p:sp>
    </p:spTree>
    <p:extLst>
      <p:ext uri="{BB962C8B-B14F-4D97-AF65-F5344CB8AC3E}">
        <p14:creationId xmlns:p14="http://schemas.microsoft.com/office/powerpoint/2010/main" val="5095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Reasons for Transpiling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4064466" y="2041699"/>
            <a:ext cx="40630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Compatibility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Extendibility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Reusability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Is all transpiling the same?</a:t>
            </a:r>
          </a:p>
        </p:txBody>
      </p:sp>
    </p:spTree>
    <p:extLst>
      <p:ext uri="{BB962C8B-B14F-4D97-AF65-F5344CB8AC3E}">
        <p14:creationId xmlns:p14="http://schemas.microsoft.com/office/powerpoint/2010/main" val="9726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Transpiling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2860644" y="2169894"/>
            <a:ext cx="6677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Machine Interpretability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Human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29084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327992-FD56-DC4E-159C-F28420BB7C85}"/>
              </a:ext>
            </a:extLst>
          </p:cNvPr>
          <p:cNvSpPr txBox="1">
            <a:spLocks/>
          </p:cNvSpPr>
          <p:nvPr/>
        </p:nvSpPr>
        <p:spPr>
          <a:xfrm>
            <a:off x="919119" y="2105256"/>
            <a:ext cx="10353762" cy="26474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rgbClr val="272729"/>
                </a:solidFill>
                <a:latin typeface="Impact" panose="020B0806030902050204" pitchFamily="34" charset="0"/>
              </a:rPr>
              <a:t>Breaking</a:t>
            </a:r>
            <a:r>
              <a:rPr lang="en-US" sz="6000" dirty="0">
                <a:latin typeface="Impact" panose="020B0806030902050204" pitchFamily="34" charset="0"/>
              </a:rPr>
              <a:t> down a language into abstract categories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42" y="2489051"/>
            <a:ext cx="3443156" cy="93994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Breaking</a:t>
            </a:r>
            <a:endParaRPr lang="en-US" sz="6000" dirty="0">
              <a:solidFill>
                <a:srgbClr val="2929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6 -1.48148E-6 L -4.166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1815</TotalTime>
  <Words>586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Calisto MT</vt:lpstr>
      <vt:lpstr>Consolas</vt:lpstr>
      <vt:lpstr>Impact</vt:lpstr>
      <vt:lpstr>Wingdings</vt:lpstr>
      <vt:lpstr>Wingdings 2</vt:lpstr>
      <vt:lpstr>Slate</vt:lpstr>
      <vt:lpstr>PowerPoint Presentation</vt:lpstr>
      <vt:lpstr>What Is Transpiling ?</vt:lpstr>
      <vt:lpstr>Transpiling:</vt:lpstr>
      <vt:lpstr>Why Do We Do it ?</vt:lpstr>
      <vt:lpstr>Reasons for Transpiling</vt:lpstr>
      <vt:lpstr>Is all transpiling the same?</vt:lpstr>
      <vt:lpstr>Transpiling Priorities</vt:lpstr>
      <vt:lpstr>How Do We Do it?</vt:lpstr>
      <vt:lpstr>Breaking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:</vt:lpstr>
      <vt:lpstr>Keywords :</vt:lpstr>
      <vt:lpstr>PowerPoint Presentation</vt:lpstr>
      <vt:lpstr>PowerPoint Presentation</vt:lpstr>
      <vt:lpstr>PowerPoint Presentation</vt:lpstr>
      <vt:lpstr>PowerPoint Presentation</vt:lpstr>
      <vt:lpstr>https://github.com/JonBoynton/JSConvert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Boynton</dc:creator>
  <cp:lastModifiedBy>Jon Boynton</cp:lastModifiedBy>
  <cp:revision>36</cp:revision>
  <dcterms:created xsi:type="dcterms:W3CDTF">2022-06-22T21:27:26Z</dcterms:created>
  <dcterms:modified xsi:type="dcterms:W3CDTF">2022-07-15T16:13:16Z</dcterms:modified>
</cp:coreProperties>
</file>