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7.xml.rels" ContentType="application/vnd.openxmlformats-package.relationships+xml"/>
  <Override PartName="/ppt/notesSlides/_rels/notesSlide15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9FC204B-F13C-4E48-809B-D788548758C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Aikin’s had forgotten the primary and foreign keys… Invalidating most of his project.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1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Price Prediction Of Deals Price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1523880" y="3602160"/>
            <a:ext cx="9141840" cy="24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With Linear Regression and ARIMA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Author: Jonathan Brown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Advisor: Dr. Feng Yu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4/25/2018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Levenshtein Distance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Measure of string difference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 vs Test LD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44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 vs Tent LD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Fuzzy Wuzzy String matching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 Comparison python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44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Uses Levenshtein Distance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Options for Simple Ratio, Partial Ratio, token sort ratio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44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 Token set Ratio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Picture 206" descr=""/>
          <p:cNvPicPr/>
          <p:nvPr/>
        </p:nvPicPr>
        <p:blipFill>
          <a:blip r:embed="rId1"/>
          <a:stretch/>
        </p:blipFill>
        <p:spPr>
          <a:xfrm>
            <a:off x="731520" y="1463040"/>
            <a:ext cx="10148040" cy="4312440"/>
          </a:xfrm>
          <a:prstGeom prst="rect">
            <a:avLst/>
          </a:prstGeom>
          <a:ln>
            <a:noFill/>
          </a:ln>
        </p:spPr>
      </p:pic>
      <p:sp>
        <p:nvSpPr>
          <p:cNvPr id="248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Item separating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Linear 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Line of best fit to the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Minimizes error between points and predicted values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Good for finding general trends in correlated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quick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Liner Regression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2" name="Picture 211" descr=""/>
          <p:cNvPicPr/>
          <p:nvPr/>
        </p:nvPicPr>
        <p:blipFill>
          <a:blip r:embed="rId1"/>
          <a:stretch/>
        </p:blipFill>
        <p:spPr>
          <a:xfrm>
            <a:off x="837720" y="2019600"/>
            <a:ext cx="9584640" cy="23677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ARIMA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Autoregressive Integrated Moving Average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Make data stationary By differencing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Autoregressive How much of the lag values contribute to new values Ex.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Moving average Attempts to explain error term in the AR part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Usually requires at least 40 data points.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blipFill>
            <a:blip r:embed="rId1"/>
            <a:stretch>
              <a:fillRect l="-1040" t="-2235" r="0" b="-3215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ARIMA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7" name="Picture 215" descr=""/>
          <p:cNvPicPr/>
          <p:nvPr/>
        </p:nvPicPr>
        <p:blipFill>
          <a:blip r:embed="rId1"/>
          <a:stretch/>
        </p:blipFill>
        <p:spPr>
          <a:xfrm>
            <a:off x="6126480" y="860400"/>
            <a:ext cx="4159440" cy="544716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Iphone 7 Linear 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00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0" name="Picture 218" descr=""/>
          <p:cNvPicPr/>
          <p:nvPr/>
        </p:nvPicPr>
        <p:blipFill>
          <a:blip r:embed="rId1"/>
          <a:stretch/>
        </p:blipFill>
        <p:spPr>
          <a:xfrm>
            <a:off x="8340480" y="2743560"/>
            <a:ext cx="2722320" cy="455400"/>
          </a:xfrm>
          <a:prstGeom prst="rect">
            <a:avLst/>
          </a:prstGeom>
          <a:ln>
            <a:noFill/>
          </a:ln>
        </p:spPr>
      </p:pic>
      <p:pic>
        <p:nvPicPr>
          <p:cNvPr id="261" name="Picture 219" descr=""/>
          <p:cNvPicPr/>
          <p:nvPr/>
        </p:nvPicPr>
        <p:blipFill>
          <a:blip r:embed="rId2"/>
          <a:stretch/>
        </p:blipFill>
        <p:spPr>
          <a:xfrm>
            <a:off x="1554480" y="1554480"/>
            <a:ext cx="6568200" cy="472104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Iphone 7 AR(1)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3" name="Picture 221" descr=""/>
          <p:cNvPicPr/>
          <p:nvPr/>
        </p:nvPicPr>
        <p:blipFill>
          <a:blip r:embed="rId1"/>
          <a:stretch/>
        </p:blipFill>
        <p:spPr>
          <a:xfrm>
            <a:off x="870840" y="1642320"/>
            <a:ext cx="5438160" cy="4209480"/>
          </a:xfrm>
          <a:prstGeom prst="rect">
            <a:avLst/>
          </a:prstGeom>
          <a:ln>
            <a:noFill/>
          </a:ln>
        </p:spPr>
      </p:pic>
      <p:pic>
        <p:nvPicPr>
          <p:cNvPr id="264" name="Picture 222" descr=""/>
          <p:cNvPicPr/>
          <p:nvPr/>
        </p:nvPicPr>
        <p:blipFill>
          <a:blip r:embed="rId2"/>
          <a:stretch/>
        </p:blipFill>
        <p:spPr>
          <a:xfrm>
            <a:off x="7292520" y="366120"/>
            <a:ext cx="3862800" cy="2837880"/>
          </a:xfrm>
          <a:prstGeom prst="rect">
            <a:avLst/>
          </a:prstGeom>
          <a:ln>
            <a:noFill/>
          </a:ln>
        </p:spPr>
      </p:pic>
      <p:pic>
        <p:nvPicPr>
          <p:cNvPr id="265" name="Picture 223" descr=""/>
          <p:cNvPicPr/>
          <p:nvPr/>
        </p:nvPicPr>
        <p:blipFill>
          <a:blip r:embed="rId3"/>
          <a:stretch/>
        </p:blipFill>
        <p:spPr>
          <a:xfrm>
            <a:off x="7305480" y="3383280"/>
            <a:ext cx="3941280" cy="320004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Iphone 7 MA(1)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7" name="Picture 225" descr=""/>
          <p:cNvPicPr/>
          <p:nvPr/>
        </p:nvPicPr>
        <p:blipFill>
          <a:blip r:embed="rId1"/>
          <a:stretch/>
        </p:blipFill>
        <p:spPr>
          <a:xfrm>
            <a:off x="822960" y="1463040"/>
            <a:ext cx="5571360" cy="4361760"/>
          </a:xfrm>
          <a:prstGeom prst="rect">
            <a:avLst/>
          </a:prstGeom>
          <a:ln>
            <a:noFill/>
          </a:ln>
        </p:spPr>
      </p:pic>
      <p:pic>
        <p:nvPicPr>
          <p:cNvPr id="268" name="Picture 226" descr=""/>
          <p:cNvPicPr/>
          <p:nvPr/>
        </p:nvPicPr>
        <p:blipFill>
          <a:blip r:embed="rId2"/>
          <a:stretch/>
        </p:blipFill>
        <p:spPr>
          <a:xfrm>
            <a:off x="7315200" y="506880"/>
            <a:ext cx="3679920" cy="2784600"/>
          </a:xfrm>
          <a:prstGeom prst="rect">
            <a:avLst/>
          </a:prstGeom>
          <a:ln>
            <a:noFill/>
          </a:ln>
        </p:spPr>
      </p:pic>
      <p:pic>
        <p:nvPicPr>
          <p:cNvPr id="269" name="Picture 227" descr=""/>
          <p:cNvPicPr/>
          <p:nvPr/>
        </p:nvPicPr>
        <p:blipFill>
          <a:blip r:embed="rId3"/>
          <a:stretch/>
        </p:blipFill>
        <p:spPr>
          <a:xfrm>
            <a:off x="7315200" y="3383280"/>
            <a:ext cx="3657240" cy="28504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838080" y="1825560"/>
            <a:ext cx="517932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Deals website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Deals 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 matching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Levenshtein Distance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Fuzzy Wuzzy String matching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6172200" y="1825560"/>
            <a:ext cx="517932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Linear Regression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ARIMA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Iphone 7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Bluetooth earphones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Future expansion possibility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Earphones* Linear 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1" name="Picture 229" descr=""/>
          <p:cNvPicPr/>
          <p:nvPr/>
        </p:nvPicPr>
        <p:blipFill>
          <a:blip r:embed="rId1"/>
          <a:stretch/>
        </p:blipFill>
        <p:spPr>
          <a:xfrm>
            <a:off x="8138160" y="1838520"/>
            <a:ext cx="3179520" cy="446040"/>
          </a:xfrm>
          <a:prstGeom prst="rect">
            <a:avLst/>
          </a:prstGeom>
          <a:ln>
            <a:noFill/>
          </a:ln>
        </p:spPr>
      </p:pic>
      <p:pic>
        <p:nvPicPr>
          <p:cNvPr id="272" name="Picture 230" descr=""/>
          <p:cNvPicPr/>
          <p:nvPr/>
        </p:nvPicPr>
        <p:blipFill>
          <a:blip r:embed="rId2"/>
          <a:stretch/>
        </p:blipFill>
        <p:spPr>
          <a:xfrm>
            <a:off x="991080" y="1541520"/>
            <a:ext cx="5409360" cy="4218840"/>
          </a:xfrm>
          <a:prstGeom prst="rect">
            <a:avLst/>
          </a:prstGeom>
          <a:ln>
            <a:noFill/>
          </a:ln>
        </p:spPr>
      </p:pic>
      <p:sp>
        <p:nvSpPr>
          <p:cNvPr id="273" name="CustomShape 2"/>
          <p:cNvSpPr/>
          <p:nvPr/>
        </p:nvSpPr>
        <p:spPr>
          <a:xfrm>
            <a:off x="991080" y="6090120"/>
            <a:ext cx="8356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Bohm Audio S10 Bluetooth Sports Earphones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*Earphones AR(1)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5" name="Picture 232" descr=""/>
          <p:cNvPicPr/>
          <p:nvPr/>
        </p:nvPicPr>
        <p:blipFill>
          <a:blip r:embed="rId1"/>
          <a:stretch/>
        </p:blipFill>
        <p:spPr>
          <a:xfrm>
            <a:off x="838080" y="1693800"/>
            <a:ext cx="5495040" cy="4066560"/>
          </a:xfrm>
          <a:prstGeom prst="rect">
            <a:avLst/>
          </a:prstGeom>
          <a:ln>
            <a:noFill/>
          </a:ln>
        </p:spPr>
      </p:pic>
      <p:pic>
        <p:nvPicPr>
          <p:cNvPr id="276" name="Picture 233" descr=""/>
          <p:cNvPicPr/>
          <p:nvPr/>
        </p:nvPicPr>
        <p:blipFill>
          <a:blip r:embed="rId2"/>
          <a:stretch/>
        </p:blipFill>
        <p:spPr>
          <a:xfrm>
            <a:off x="7329240" y="431280"/>
            <a:ext cx="3643200" cy="2768760"/>
          </a:xfrm>
          <a:prstGeom prst="rect">
            <a:avLst/>
          </a:prstGeom>
          <a:ln>
            <a:noFill/>
          </a:ln>
        </p:spPr>
      </p:pic>
      <p:pic>
        <p:nvPicPr>
          <p:cNvPr id="277" name="Picture 234" descr=""/>
          <p:cNvPicPr/>
          <p:nvPr/>
        </p:nvPicPr>
        <p:blipFill>
          <a:blip r:embed="rId3"/>
          <a:stretch/>
        </p:blipFill>
        <p:spPr>
          <a:xfrm>
            <a:off x="7290000" y="3291840"/>
            <a:ext cx="3682440" cy="2933640"/>
          </a:xfrm>
          <a:prstGeom prst="rect">
            <a:avLst/>
          </a:prstGeom>
          <a:ln>
            <a:noFill/>
          </a:ln>
        </p:spPr>
      </p:pic>
      <p:sp>
        <p:nvSpPr>
          <p:cNvPr id="278" name="CustomShape 2"/>
          <p:cNvSpPr/>
          <p:nvPr/>
        </p:nvSpPr>
        <p:spPr>
          <a:xfrm>
            <a:off x="991080" y="6090120"/>
            <a:ext cx="8356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Bohm Audio S10 Bluetooth Sports Earphones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*Earphones MA(1)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0" name="Picture 236" descr=""/>
          <p:cNvPicPr/>
          <p:nvPr/>
        </p:nvPicPr>
        <p:blipFill>
          <a:blip r:embed="rId1"/>
          <a:stretch/>
        </p:blipFill>
        <p:spPr>
          <a:xfrm>
            <a:off x="760320" y="1554480"/>
            <a:ext cx="5457240" cy="4276080"/>
          </a:xfrm>
          <a:prstGeom prst="rect">
            <a:avLst/>
          </a:prstGeom>
          <a:ln>
            <a:noFill/>
          </a:ln>
        </p:spPr>
      </p:pic>
      <p:pic>
        <p:nvPicPr>
          <p:cNvPr id="281" name="Picture 237" descr=""/>
          <p:cNvPicPr/>
          <p:nvPr/>
        </p:nvPicPr>
        <p:blipFill>
          <a:blip r:embed="rId2"/>
          <a:stretch/>
        </p:blipFill>
        <p:spPr>
          <a:xfrm>
            <a:off x="7223760" y="577080"/>
            <a:ext cx="3506400" cy="2714400"/>
          </a:xfrm>
          <a:prstGeom prst="rect">
            <a:avLst/>
          </a:prstGeom>
          <a:ln>
            <a:noFill/>
          </a:ln>
        </p:spPr>
      </p:pic>
      <p:pic>
        <p:nvPicPr>
          <p:cNvPr id="282" name="Picture 238" descr=""/>
          <p:cNvPicPr/>
          <p:nvPr/>
        </p:nvPicPr>
        <p:blipFill>
          <a:blip r:embed="rId3"/>
          <a:stretch/>
        </p:blipFill>
        <p:spPr>
          <a:xfrm>
            <a:off x="7219440" y="3566160"/>
            <a:ext cx="3478680" cy="2711160"/>
          </a:xfrm>
          <a:prstGeom prst="rect">
            <a:avLst/>
          </a:prstGeom>
          <a:ln>
            <a:noFill/>
          </a:ln>
        </p:spPr>
      </p:pic>
      <p:sp>
        <p:nvSpPr>
          <p:cNvPr id="283" name="CustomShape 2"/>
          <p:cNvSpPr/>
          <p:nvPr/>
        </p:nvSpPr>
        <p:spPr>
          <a:xfrm>
            <a:off x="991080" y="6090120"/>
            <a:ext cx="8356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Bohm Audio S10 Bluetooth Sports Earphones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Future Expansions to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731520" y="1828800"/>
            <a:ext cx="1023948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Logistic Regression for future Hotness scores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Automatic generation of p,d,q variables for best fit ARIMA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Dynamic calculation of Price models as deals added to database.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548640" y="1828800"/>
            <a:ext cx="11045160" cy="42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Linear regression helps show overall trends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ARIMA Model works well for short term Prediction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Requires few outliers, and at least 40 data points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Other variables from dataset could be predicted in future projects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Hard to determine effectiveness with small data set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Deals website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Dealnews.com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Retail outlet for discounted goods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item is a “deal”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deals” have descriptions, prices Identifiers, Etc..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0" name="Picture 193" descr=""/>
          <p:cNvPicPr/>
          <p:nvPr/>
        </p:nvPicPr>
        <p:blipFill>
          <a:blip r:embed="rId1"/>
          <a:stretch/>
        </p:blipFill>
        <p:spPr>
          <a:xfrm>
            <a:off x="822960" y="365760"/>
            <a:ext cx="10513440" cy="2931480"/>
          </a:xfrm>
          <a:prstGeom prst="rect">
            <a:avLst/>
          </a:prstGeom>
          <a:ln>
            <a:noFill/>
          </a:ln>
        </p:spPr>
      </p:pic>
      <p:pic>
        <p:nvPicPr>
          <p:cNvPr id="231" name="Picture 194" descr=""/>
          <p:cNvPicPr/>
          <p:nvPr/>
        </p:nvPicPr>
        <p:blipFill>
          <a:blip r:embed="rId2"/>
          <a:stretch/>
        </p:blipFill>
        <p:spPr>
          <a:xfrm>
            <a:off x="822960" y="2848320"/>
            <a:ext cx="10732680" cy="217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Deals 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Mongo 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'id', 'category', 'description', 'editors_choice', 'hotness', 'picture_url', 'price', 'shipping', 'time_crawled', 'time_modified', 'time_published', 'title', 'url', 'uuid'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Uuid is unique for each individual deal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Need to match similar items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456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Fewer lines of code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Statistical packages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Competitor With R for Data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Picture 199" descr=""/>
          <p:cNvPicPr/>
          <p:nvPr/>
        </p:nvPicPr>
        <p:blipFill>
          <a:blip r:embed="rId1"/>
          <a:stretch/>
        </p:blipFill>
        <p:spPr>
          <a:xfrm>
            <a:off x="7749720" y="1168200"/>
            <a:ext cx="3770280" cy="212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   Data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 of lists for each attribute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Keeps track of column name in .csv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Allows addition from other .csv so long as columns are similar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Table code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0" name="Picture 4" descr=""/>
          <p:cNvPicPr/>
          <p:nvPr/>
        </p:nvPicPr>
        <p:blipFill>
          <a:blip r:embed="rId1"/>
          <a:stretch/>
        </p:blipFill>
        <p:spPr>
          <a:xfrm>
            <a:off x="1632600" y="1539000"/>
            <a:ext cx="6711840" cy="499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String matching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Edit distance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44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Partial string similarity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44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Token sort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</TotalTime>
  <Application>LibreOffice/5.1.6.2$Linux_X86_64 LibreOffice_project/10m0$Build-2</Application>
  <Words>425</Words>
  <Paragraphs>126</Paragraphs>
  <Company>Youngstown State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2017-04-10T16:10:43Z</dcterms:created>
  <dc:creator>Tyler E Weatherby</dc:creator>
  <dc:description/>
  <dc:language>en-US</dc:language>
  <cp:lastModifiedBy/>
  <dcterms:modified xsi:type="dcterms:W3CDTF">2018-04-25T12:53:13Z</dcterms:modified>
  <cp:revision>65</cp:revision>
  <dc:subject/>
  <dc:title>Some Title I don’t even know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Youngstown State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24</vt:i4>
  </property>
</Properties>
</file>