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66" r:id="rId6"/>
    <p:sldId id="268" r:id="rId7"/>
    <p:sldId id="262" r:id="rId8"/>
    <p:sldId id="272" r:id="rId9"/>
    <p:sldId id="270" r:id="rId10"/>
    <p:sldId id="259" r:id="rId11"/>
    <p:sldId id="275" r:id="rId12"/>
    <p:sldId id="260" r:id="rId13"/>
    <p:sldId id="264" r:id="rId14"/>
    <p:sldId id="265" r:id="rId15"/>
    <p:sldId id="261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4E72F-D3ED-30EA-9F8D-91B66A5F307D}" v="1420" dt="2024-02-26T21:28:37.812"/>
    <p1510:client id="{5E30CEF1-4A04-6961-187C-D87DB18E1BEC}" v="654" dt="2024-02-26T18:56:32.863"/>
    <p1510:client id="{9A4FD4BA-BC5B-4410-9B90-BD7723C6B842}" v="885" dt="2024-02-26T23:20:50.847"/>
    <p1510:client id="{D0109AAF-E8C3-45C5-9FE2-AC8939F58C09}" v="1055" dt="2024-02-26T21:29:0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ch, Jonathan" userId="S::jonbusch@ttu.edu::ac71c7c8-53eb-40fb-8c2a-bf76fe79ec77" providerId="AD" clId="Web-{9D95009D-D188-D155-32FA-D05D263C96CA}"/>
    <pc:docChg chg="addSld delSld modSld sldOrd">
      <pc:chgData name="Busch, Jonathan" userId="S::jonbusch@ttu.edu::ac71c7c8-53eb-40fb-8c2a-bf76fe79ec77" providerId="AD" clId="Web-{9D95009D-D188-D155-32FA-D05D263C96CA}" dt="2024-02-23T21:12:22.772" v="1110"/>
      <pc:docMkLst>
        <pc:docMk/>
      </pc:docMkLst>
      <pc:sldChg chg="modSp">
        <pc:chgData name="Busch, Jonathan" userId="S::jonbusch@ttu.edu::ac71c7c8-53eb-40fb-8c2a-bf76fe79ec77" providerId="AD" clId="Web-{9D95009D-D188-D155-32FA-D05D263C96CA}" dt="2024-02-23T20:53:58.104" v="58" actId="20577"/>
        <pc:sldMkLst>
          <pc:docMk/>
          <pc:sldMk cId="109857222" sldId="256"/>
        </pc:sldMkLst>
        <pc:spChg chg="mod">
          <ac:chgData name="Busch, Jonathan" userId="S::jonbusch@ttu.edu::ac71c7c8-53eb-40fb-8c2a-bf76fe79ec77" providerId="AD" clId="Web-{9D95009D-D188-D155-32FA-D05D263C96CA}" dt="2024-02-23T20:53:00.758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usch, Jonathan" userId="S::jonbusch@ttu.edu::ac71c7c8-53eb-40fb-8c2a-bf76fe79ec77" providerId="AD" clId="Web-{9D95009D-D188-D155-32FA-D05D263C96CA}" dt="2024-02-23T20:53:58.104" v="5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18:57:44.551" v="39" actId="20577"/>
        <pc:sldMkLst>
          <pc:docMk/>
          <pc:sldMk cId="4090223408" sldId="257"/>
        </pc:sldMkLst>
        <pc:spChg chg="mod">
          <ac:chgData name="Busch, Jonathan" userId="S::jonbusch@ttu.edu::ac71c7c8-53eb-40fb-8c2a-bf76fe79ec77" providerId="AD" clId="Web-{9D95009D-D188-D155-32FA-D05D263C96CA}" dt="2024-02-23T18:57:44.551" v="39" actId="20577"/>
          <ac:spMkLst>
            <pc:docMk/>
            <pc:sldMk cId="4090223408" sldId="257"/>
            <ac:spMk id="2" creationId="{D9103EA8-0154-98DF-1DB7-D08D48D60726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0:54:17.854" v="63" actId="20577"/>
        <pc:sldMkLst>
          <pc:docMk/>
          <pc:sldMk cId="3478022214" sldId="258"/>
        </pc:sldMkLst>
        <pc:spChg chg="mod">
          <ac:chgData name="Busch, Jonathan" userId="S::jonbusch@ttu.edu::ac71c7c8-53eb-40fb-8c2a-bf76fe79ec77" providerId="AD" clId="Web-{9D95009D-D188-D155-32FA-D05D263C96CA}" dt="2024-02-23T20:54:17.854" v="63" actId="20577"/>
          <ac:spMkLst>
            <pc:docMk/>
            <pc:sldMk cId="3478022214" sldId="258"/>
            <ac:spMk id="2" creationId="{7F242368-D286-FA66-5477-D8FCAD10551B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18:57:48.144" v="41" actId="20577"/>
        <pc:sldMkLst>
          <pc:docMk/>
          <pc:sldMk cId="3121784268" sldId="259"/>
        </pc:sldMkLst>
        <pc:spChg chg="mod">
          <ac:chgData name="Busch, Jonathan" userId="S::jonbusch@ttu.edu::ac71c7c8-53eb-40fb-8c2a-bf76fe79ec77" providerId="AD" clId="Web-{9D95009D-D188-D155-32FA-D05D263C96CA}" dt="2024-02-23T18:57:48.144" v="41" actId="20577"/>
          <ac:spMkLst>
            <pc:docMk/>
            <pc:sldMk cId="3121784268" sldId="259"/>
            <ac:spMk id="2" creationId="{AD2F28C8-C699-E221-7A18-E3A54B7EEFD0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0:54:36.777" v="82" actId="20577"/>
        <pc:sldMkLst>
          <pc:docMk/>
          <pc:sldMk cId="2056599822" sldId="260"/>
        </pc:sldMkLst>
        <pc:spChg chg="mod">
          <ac:chgData name="Busch, Jonathan" userId="S::jonbusch@ttu.edu::ac71c7c8-53eb-40fb-8c2a-bf76fe79ec77" providerId="AD" clId="Web-{9D95009D-D188-D155-32FA-D05D263C96CA}" dt="2024-02-23T20:54:36.777" v="82" actId="20577"/>
          <ac:spMkLst>
            <pc:docMk/>
            <pc:sldMk cId="2056599822" sldId="260"/>
            <ac:spMk id="2" creationId="{26371DA7-B002-EF55-0E6F-6B1B2B7AFC54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18:54:15.262" v="30" actId="20577"/>
        <pc:sldMkLst>
          <pc:docMk/>
          <pc:sldMk cId="3523837725" sldId="261"/>
        </pc:sldMkLst>
        <pc:spChg chg="mod">
          <ac:chgData name="Busch, Jonathan" userId="S::jonbusch@ttu.edu::ac71c7c8-53eb-40fb-8c2a-bf76fe79ec77" providerId="AD" clId="Web-{9D95009D-D188-D155-32FA-D05D263C96CA}" dt="2024-02-23T18:54:15.262" v="30" actId="20577"/>
          <ac:spMkLst>
            <pc:docMk/>
            <pc:sldMk cId="3523837725" sldId="261"/>
            <ac:spMk id="2" creationId="{518F92DC-EF23-53F4-C0BD-FD42CA584C71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1:11:57.740" v="1109" actId="20577"/>
        <pc:sldMkLst>
          <pc:docMk/>
          <pc:sldMk cId="1166081049" sldId="262"/>
        </pc:sldMkLst>
        <pc:spChg chg="mod">
          <ac:chgData name="Busch, Jonathan" userId="S::jonbusch@ttu.edu::ac71c7c8-53eb-40fb-8c2a-bf76fe79ec77" providerId="AD" clId="Web-{9D95009D-D188-D155-32FA-D05D263C96CA}" dt="2024-02-23T21:11:12.972" v="973" actId="20577"/>
          <ac:spMkLst>
            <pc:docMk/>
            <pc:sldMk cId="1166081049" sldId="262"/>
            <ac:spMk id="2" creationId="{438E4C90-A789-8C89-D2F8-D2D688EC338B}"/>
          </ac:spMkLst>
        </pc:spChg>
        <pc:spChg chg="mod">
          <ac:chgData name="Busch, Jonathan" userId="S::jonbusch@ttu.edu::ac71c7c8-53eb-40fb-8c2a-bf76fe79ec77" providerId="AD" clId="Web-{9D95009D-D188-D155-32FA-D05D263C96CA}" dt="2024-02-23T21:11:57.740" v="1109" actId="20577"/>
          <ac:spMkLst>
            <pc:docMk/>
            <pc:sldMk cId="1166081049" sldId="262"/>
            <ac:spMk id="3" creationId="{84CDF8CE-35D1-BFE9-BD77-0343B2C59CE5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0:54:14.198" v="61" actId="20577"/>
        <pc:sldMkLst>
          <pc:docMk/>
          <pc:sldMk cId="3308588180" sldId="263"/>
        </pc:sldMkLst>
        <pc:spChg chg="mod">
          <ac:chgData name="Busch, Jonathan" userId="S::jonbusch@ttu.edu::ac71c7c8-53eb-40fb-8c2a-bf76fe79ec77" providerId="AD" clId="Web-{9D95009D-D188-D155-32FA-D05D263C96CA}" dt="2024-02-23T20:54:14.198" v="61" actId="20577"/>
          <ac:spMkLst>
            <pc:docMk/>
            <pc:sldMk cId="3308588180" sldId="263"/>
            <ac:spMk id="2" creationId="{CA0D3C7F-27EA-3C5A-6DD4-DABB85786B3F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0:54:57.512" v="86" actId="20577"/>
        <pc:sldMkLst>
          <pc:docMk/>
          <pc:sldMk cId="1288848409" sldId="264"/>
        </pc:sldMkLst>
        <pc:spChg chg="mod">
          <ac:chgData name="Busch, Jonathan" userId="S::jonbusch@ttu.edu::ac71c7c8-53eb-40fb-8c2a-bf76fe79ec77" providerId="AD" clId="Web-{9D95009D-D188-D155-32FA-D05D263C96CA}" dt="2024-02-23T20:54:57.512" v="86" actId="20577"/>
          <ac:spMkLst>
            <pc:docMk/>
            <pc:sldMk cId="1288848409" sldId="264"/>
            <ac:spMk id="2" creationId="{5C93D29B-2718-74C3-190E-D8567B50AA22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0:55:11.778" v="89" actId="20577"/>
        <pc:sldMkLst>
          <pc:docMk/>
          <pc:sldMk cId="1744600716" sldId="265"/>
        </pc:sldMkLst>
        <pc:spChg chg="mod">
          <ac:chgData name="Busch, Jonathan" userId="S::jonbusch@ttu.edu::ac71c7c8-53eb-40fb-8c2a-bf76fe79ec77" providerId="AD" clId="Web-{9D95009D-D188-D155-32FA-D05D263C96CA}" dt="2024-02-23T20:55:11.778" v="89" actId="20577"/>
          <ac:spMkLst>
            <pc:docMk/>
            <pc:sldMk cId="1744600716" sldId="265"/>
            <ac:spMk id="2" creationId="{76A72DAD-1BE1-BDF6-243C-BC423C887AE9}"/>
          </ac:spMkLst>
        </pc:spChg>
      </pc:sldChg>
      <pc:sldChg chg="addSp delSp modSp new ord">
        <pc:chgData name="Busch, Jonathan" userId="S::jonbusch@ttu.edu::ac71c7c8-53eb-40fb-8c2a-bf76fe79ec77" providerId="AD" clId="Web-{9D95009D-D188-D155-32FA-D05D263C96CA}" dt="2024-02-23T21:01:36.168" v="373" actId="20577"/>
        <pc:sldMkLst>
          <pc:docMk/>
          <pc:sldMk cId="73994294" sldId="266"/>
        </pc:sldMkLst>
        <pc:spChg chg="mod">
          <ac:chgData name="Busch, Jonathan" userId="S::jonbusch@ttu.edu::ac71c7c8-53eb-40fb-8c2a-bf76fe79ec77" providerId="AD" clId="Web-{9D95009D-D188-D155-32FA-D05D263C96CA}" dt="2024-02-23T20:56:23.906" v="117" actId="20577"/>
          <ac:spMkLst>
            <pc:docMk/>
            <pc:sldMk cId="73994294" sldId="266"/>
            <ac:spMk id="2" creationId="{47B600E0-1D6B-BD2C-A757-D8B6568FFDDB}"/>
          </ac:spMkLst>
        </pc:spChg>
        <pc:spChg chg="add del mod">
          <ac:chgData name="Busch, Jonathan" userId="S::jonbusch@ttu.edu::ac71c7c8-53eb-40fb-8c2a-bf76fe79ec77" providerId="AD" clId="Web-{9D95009D-D188-D155-32FA-D05D263C96CA}" dt="2024-02-23T21:01:36.168" v="373" actId="20577"/>
          <ac:spMkLst>
            <pc:docMk/>
            <pc:sldMk cId="73994294" sldId="266"/>
            <ac:spMk id="3" creationId="{CBE207F3-B5B9-7CFF-9189-2CE11C405E50}"/>
          </ac:spMkLst>
        </pc:spChg>
        <pc:spChg chg="add del mod">
          <ac:chgData name="Busch, Jonathan" userId="S::jonbusch@ttu.edu::ac71c7c8-53eb-40fb-8c2a-bf76fe79ec77" providerId="AD" clId="Web-{9D95009D-D188-D155-32FA-D05D263C96CA}" dt="2024-02-23T20:57:14.471" v="163"/>
          <ac:spMkLst>
            <pc:docMk/>
            <pc:sldMk cId="73994294" sldId="266"/>
            <ac:spMk id="5" creationId="{4CB518EB-1EF9-1DBA-4FEE-99D2FF52EFC6}"/>
          </ac:spMkLst>
        </pc:spChg>
      </pc:sldChg>
      <pc:sldChg chg="addSp delSp modSp new del">
        <pc:chgData name="Busch, Jonathan" userId="S::jonbusch@ttu.edu::ac71c7c8-53eb-40fb-8c2a-bf76fe79ec77" providerId="AD" clId="Web-{9D95009D-D188-D155-32FA-D05D263C96CA}" dt="2024-02-23T21:03:44.673" v="424"/>
        <pc:sldMkLst>
          <pc:docMk/>
          <pc:sldMk cId="4041852336" sldId="267"/>
        </pc:sldMkLst>
        <pc:spChg chg="mod">
          <ac:chgData name="Busch, Jonathan" userId="S::jonbusch@ttu.edu::ac71c7c8-53eb-40fb-8c2a-bf76fe79ec77" providerId="AD" clId="Web-{9D95009D-D188-D155-32FA-D05D263C96CA}" dt="2024-02-23T20:57:43.456" v="176" actId="20577"/>
          <ac:spMkLst>
            <pc:docMk/>
            <pc:sldMk cId="4041852336" sldId="267"/>
            <ac:spMk id="2" creationId="{73F10C44-640F-289A-C209-518A471C7ED5}"/>
          </ac:spMkLst>
        </pc:spChg>
        <pc:spChg chg="mod">
          <ac:chgData name="Busch, Jonathan" userId="S::jonbusch@ttu.edu::ac71c7c8-53eb-40fb-8c2a-bf76fe79ec77" providerId="AD" clId="Web-{9D95009D-D188-D155-32FA-D05D263C96CA}" dt="2024-02-23T21:03:18.219" v="416" actId="14100"/>
          <ac:spMkLst>
            <pc:docMk/>
            <pc:sldMk cId="4041852336" sldId="267"/>
            <ac:spMk id="3" creationId="{90C187E7-0F64-FDBA-5255-D11C83CE7742}"/>
          </ac:spMkLst>
        </pc:spChg>
        <pc:spChg chg="add del">
          <ac:chgData name="Busch, Jonathan" userId="S::jonbusch@ttu.edu::ac71c7c8-53eb-40fb-8c2a-bf76fe79ec77" providerId="AD" clId="Web-{9D95009D-D188-D155-32FA-D05D263C96CA}" dt="2024-02-23T21:03:25.407" v="418"/>
          <ac:spMkLst>
            <pc:docMk/>
            <pc:sldMk cId="4041852336" sldId="267"/>
            <ac:spMk id="4" creationId="{0C7067A5-478C-55C7-3962-14AC47A88678}"/>
          </ac:spMkLst>
        </pc:spChg>
      </pc:sldChg>
      <pc:sldChg chg="modSp new">
        <pc:chgData name="Busch, Jonathan" userId="S::jonbusch@ttu.edu::ac71c7c8-53eb-40fb-8c2a-bf76fe79ec77" providerId="AD" clId="Web-{9D95009D-D188-D155-32FA-D05D263C96CA}" dt="2024-02-23T21:09:05.905" v="781" actId="20577"/>
        <pc:sldMkLst>
          <pc:docMk/>
          <pc:sldMk cId="2659867255" sldId="268"/>
        </pc:sldMkLst>
        <pc:spChg chg="mod">
          <ac:chgData name="Busch, Jonathan" userId="S::jonbusch@ttu.edu::ac71c7c8-53eb-40fb-8c2a-bf76fe79ec77" providerId="AD" clId="Web-{9D95009D-D188-D155-32FA-D05D263C96CA}" dt="2024-02-23T21:03:38.939" v="420" actId="20577"/>
          <ac:spMkLst>
            <pc:docMk/>
            <pc:sldMk cId="2659867255" sldId="268"/>
            <ac:spMk id="2" creationId="{739F758D-1C0D-9C14-3E00-3722C2209713}"/>
          </ac:spMkLst>
        </pc:spChg>
        <pc:spChg chg="mod">
          <ac:chgData name="Busch, Jonathan" userId="S::jonbusch@ttu.edu::ac71c7c8-53eb-40fb-8c2a-bf76fe79ec77" providerId="AD" clId="Web-{9D95009D-D188-D155-32FA-D05D263C96CA}" dt="2024-02-23T21:08:30.669" v="762" actId="20577"/>
          <ac:spMkLst>
            <pc:docMk/>
            <pc:sldMk cId="2659867255" sldId="268"/>
            <ac:spMk id="3" creationId="{016BB182-8D44-F1E6-ADFA-61D1FC70B848}"/>
          </ac:spMkLst>
        </pc:spChg>
        <pc:spChg chg="mod">
          <ac:chgData name="Busch, Jonathan" userId="S::jonbusch@ttu.edu::ac71c7c8-53eb-40fb-8c2a-bf76fe79ec77" providerId="AD" clId="Web-{9D95009D-D188-D155-32FA-D05D263C96CA}" dt="2024-02-23T21:09:05.905" v="781" actId="20577"/>
          <ac:spMkLst>
            <pc:docMk/>
            <pc:sldMk cId="2659867255" sldId="268"/>
            <ac:spMk id="4" creationId="{67934C59-02C1-1CEB-D458-7C6267F78481}"/>
          </ac:spMkLst>
        </pc:spChg>
      </pc:sldChg>
      <pc:sldChg chg="new">
        <pc:chgData name="Busch, Jonathan" userId="S::jonbusch@ttu.edu::ac71c7c8-53eb-40fb-8c2a-bf76fe79ec77" providerId="AD" clId="Web-{9D95009D-D188-D155-32FA-D05D263C96CA}" dt="2024-02-23T21:12:22.772" v="1110"/>
        <pc:sldMkLst>
          <pc:docMk/>
          <pc:sldMk cId="2189493851" sldId="269"/>
        </pc:sldMkLst>
      </pc:sldChg>
    </pc:docChg>
  </pc:docChgLst>
  <pc:docChgLst>
    <pc:chgData name="Spector, Emily" userId="S::emily.spector@ttu.edu::c563a8af-9f6d-4970-b93d-a2649b5fc261" providerId="AD" clId="Web-{D0109AAF-E8C3-45C5-9FE2-AC8939F58C09}"/>
    <pc:docChg chg="addSld modSld addMainMaster delMainMaster">
      <pc:chgData name="Spector, Emily" userId="S::emily.spector@ttu.edu::c563a8af-9f6d-4970-b93d-a2649b5fc261" providerId="AD" clId="Web-{D0109AAF-E8C3-45C5-9FE2-AC8939F58C09}" dt="2024-02-26T21:29:02.084" v="883" actId="1076"/>
      <pc:docMkLst>
        <pc:docMk/>
      </pc:docMkLst>
      <pc:sldChg chg="modSp mod modClrScheme chgLayout">
        <pc:chgData name="Spector, Emily" userId="S::emily.spector@ttu.edu::c563a8af-9f6d-4970-b93d-a2649b5fc261" providerId="AD" clId="Web-{D0109AAF-E8C3-45C5-9FE2-AC8939F58C09}" dt="2024-02-26T20:28:17" v="48"/>
        <pc:sldMkLst>
          <pc:docMk/>
          <pc:sldMk cId="109857222" sldId="256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1:09:14.380" v="835" actId="20577"/>
        <pc:sldMkLst>
          <pc:docMk/>
          <pc:sldMk cId="3121784268" sldId="259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121784268" sldId="259"/>
            <ac:spMk id="2" creationId="{AD2F28C8-C699-E221-7A18-E3A54B7EEFD0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09:14.380" v="835" actId="20577"/>
          <ac:spMkLst>
            <pc:docMk/>
            <pc:sldMk cId="3121784268" sldId="259"/>
            <ac:spMk id="3" creationId="{C9EC5FCC-5987-46CB-2183-593D130CD626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1:11:13.978" v="844" actId="20577"/>
        <pc:sldMkLst>
          <pc:docMk/>
          <pc:sldMk cId="2056599822" sldId="260"/>
        </pc:sldMkLst>
        <pc:spChg chg="mod ord">
          <ac:chgData name="Spector, Emily" userId="S::emily.spector@ttu.edu::c563a8af-9f6d-4970-b93d-a2649b5fc261" providerId="AD" clId="Web-{D0109AAF-E8C3-45C5-9FE2-AC8939F58C09}" dt="2024-02-26T21:11:13.978" v="844" actId="20577"/>
          <ac:spMkLst>
            <pc:docMk/>
            <pc:sldMk cId="2056599822" sldId="260"/>
            <ac:spMk id="2" creationId="{26371DA7-B002-EF55-0E6F-6B1B2B7AFC54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03:48.460" v="824" actId="20577"/>
          <ac:spMkLst>
            <pc:docMk/>
            <pc:sldMk cId="2056599822" sldId="260"/>
            <ac:spMk id="3" creationId="{82692AA4-012A-3519-419C-C7D4282AE7A8}"/>
          </ac:spMkLst>
        </pc:spChg>
        <pc:picChg chg="mod">
          <ac:chgData name="Spector, Emily" userId="S::emily.spector@ttu.edu::c563a8af-9f6d-4970-b93d-a2649b5fc261" providerId="AD" clId="Web-{D0109AAF-E8C3-45C5-9FE2-AC8939F58C09}" dt="2024-02-26T21:11:06.494" v="843" actId="1076"/>
          <ac:picMkLst>
            <pc:docMk/>
            <pc:sldMk cId="2056599822" sldId="260"/>
            <ac:picMk id="4" creationId="{488C558F-3676-49F7-D850-A85DC409AEC9}"/>
          </ac:picMkLst>
        </pc:picChg>
      </pc:sldChg>
      <pc:sldChg chg="modSp mod modClrScheme chgLayout">
        <pc:chgData name="Spector, Emily" userId="S::emily.spector@ttu.edu::c563a8af-9f6d-4970-b93d-a2649b5fc261" providerId="AD" clId="Web-{D0109AAF-E8C3-45C5-9FE2-AC8939F58C09}" dt="2024-02-26T21:14:28.752" v="865" actId="20577"/>
        <pc:sldMkLst>
          <pc:docMk/>
          <pc:sldMk cId="3523837725" sldId="261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523837725" sldId="261"/>
            <ac:spMk id="2" creationId="{518F92DC-EF23-53F4-C0BD-FD42CA584C71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14:28.752" v="865" actId="20577"/>
          <ac:spMkLst>
            <pc:docMk/>
            <pc:sldMk cId="3523837725" sldId="261"/>
            <ac:spMk id="3" creationId="{0979FBF7-7D7F-CF57-AB4E-ACBC4AA73D70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0:28:17" v="48"/>
        <pc:sldMkLst>
          <pc:docMk/>
          <pc:sldMk cId="1166081049" sldId="262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166081049" sldId="262"/>
            <ac:spMk id="2" creationId="{438E4C90-A789-8C89-D2F8-D2D688EC338B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166081049" sldId="262"/>
            <ac:spMk id="3" creationId="{84CDF8CE-35D1-BFE9-BD77-0343B2C59CE5}"/>
          </ac:spMkLst>
        </pc:spChg>
      </pc:sldChg>
      <pc:sldChg chg="modSp mod setBg modClrScheme chgLayout">
        <pc:chgData name="Spector, Emily" userId="S::emily.spector@ttu.edu::c563a8af-9f6d-4970-b93d-a2649b5fc261" providerId="AD" clId="Web-{D0109AAF-E8C3-45C5-9FE2-AC8939F58C09}" dt="2024-02-26T21:12:06.230" v="853" actId="14100"/>
        <pc:sldMkLst>
          <pc:docMk/>
          <pc:sldMk cId="1288848409" sldId="264"/>
        </pc:sldMkLst>
        <pc:spChg chg="mod ord">
          <ac:chgData name="Spector, Emily" userId="S::emily.spector@ttu.edu::c563a8af-9f6d-4970-b93d-a2649b5fc261" providerId="AD" clId="Web-{D0109AAF-E8C3-45C5-9FE2-AC8939F58C09}" dt="2024-02-26T21:11:50.652" v="848" actId="14100"/>
          <ac:spMkLst>
            <pc:docMk/>
            <pc:sldMk cId="1288848409" sldId="264"/>
            <ac:spMk id="2" creationId="{5C93D29B-2718-74C3-190E-D8567B50AA22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03:53.070" v="825" actId="20577"/>
          <ac:spMkLst>
            <pc:docMk/>
            <pc:sldMk cId="1288848409" sldId="264"/>
            <ac:spMk id="3" creationId="{BF428A14-934D-990B-FD6C-4CD912ACE754}"/>
          </ac:spMkLst>
        </pc:spChg>
        <pc:picChg chg="mod">
          <ac:chgData name="Spector, Emily" userId="S::emily.spector@ttu.edu::c563a8af-9f6d-4970-b93d-a2649b5fc261" providerId="AD" clId="Web-{D0109AAF-E8C3-45C5-9FE2-AC8939F58C09}" dt="2024-02-26T21:12:06.230" v="853" actId="14100"/>
          <ac:picMkLst>
            <pc:docMk/>
            <pc:sldMk cId="1288848409" sldId="264"/>
            <ac:picMk id="4" creationId="{B0A0B72E-96D0-FA67-2426-DE4E11EB28F1}"/>
          </ac:picMkLst>
        </pc:picChg>
      </pc:sldChg>
      <pc:sldChg chg="modSp mod setBg modClrScheme chgLayout">
        <pc:chgData name="Spector, Emily" userId="S::emily.spector@ttu.edu::c563a8af-9f6d-4970-b93d-a2649b5fc261" providerId="AD" clId="Web-{D0109AAF-E8C3-45C5-9FE2-AC8939F58C09}" dt="2024-02-26T21:13:02.623" v="864" actId="1076"/>
        <pc:sldMkLst>
          <pc:docMk/>
          <pc:sldMk cId="1744600716" sldId="265"/>
        </pc:sldMkLst>
        <pc:spChg chg="mod ord">
          <ac:chgData name="Spector, Emily" userId="S::emily.spector@ttu.edu::c563a8af-9f6d-4970-b93d-a2649b5fc261" providerId="AD" clId="Web-{D0109AAF-E8C3-45C5-9FE2-AC8939F58C09}" dt="2024-02-26T21:12:33.013" v="859" actId="20577"/>
          <ac:spMkLst>
            <pc:docMk/>
            <pc:sldMk cId="1744600716" sldId="265"/>
            <ac:spMk id="2" creationId="{76A72DAD-1BE1-BDF6-243C-BC423C887AE9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12:29.763" v="858" actId="20577"/>
          <ac:spMkLst>
            <pc:docMk/>
            <pc:sldMk cId="1744600716" sldId="265"/>
            <ac:spMk id="3" creationId="{A8F77BEF-D96B-5744-E884-5831F08867A8}"/>
          </ac:spMkLst>
        </pc:spChg>
        <pc:picChg chg="mod">
          <ac:chgData name="Spector, Emily" userId="S::emily.spector@ttu.edu::c563a8af-9f6d-4970-b93d-a2649b5fc261" providerId="AD" clId="Web-{D0109AAF-E8C3-45C5-9FE2-AC8939F58C09}" dt="2024-02-26T21:13:02.623" v="864" actId="1076"/>
          <ac:picMkLst>
            <pc:docMk/>
            <pc:sldMk cId="1744600716" sldId="265"/>
            <ac:picMk id="4" creationId="{7CE89546-63EB-B64C-7B85-0EAF1E4C2B5B}"/>
          </ac:picMkLst>
        </pc:picChg>
      </pc:sldChg>
      <pc:sldChg chg="modSp mod modClrScheme chgLayout">
        <pc:chgData name="Spector, Emily" userId="S::emily.spector@ttu.edu::c563a8af-9f6d-4970-b93d-a2649b5fc261" providerId="AD" clId="Web-{D0109AAF-E8C3-45C5-9FE2-AC8939F58C09}" dt="2024-02-26T20:28:17" v="48"/>
        <pc:sldMkLst>
          <pc:docMk/>
          <pc:sldMk cId="73994294" sldId="266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73994294" sldId="266"/>
            <ac:spMk id="2" creationId="{47B600E0-1D6B-BD2C-A757-D8B6568FFDDB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73994294" sldId="266"/>
            <ac:spMk id="3" creationId="{CBE207F3-B5B9-7CFF-9189-2CE11C405E50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0:54:21.203" v="685" actId="20577"/>
        <pc:sldMkLst>
          <pc:docMk/>
          <pc:sldMk cId="2659867255" sldId="268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2659867255" sldId="268"/>
            <ac:spMk id="2" creationId="{739F758D-1C0D-9C14-3E00-3722C2209713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54:21.203" v="685" actId="20577"/>
          <ac:spMkLst>
            <pc:docMk/>
            <pc:sldMk cId="2659867255" sldId="268"/>
            <ac:spMk id="3" creationId="{016BB182-8D44-F1E6-ADFA-61D1FC70B848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53:07.200" v="683" actId="20577"/>
          <ac:spMkLst>
            <pc:docMk/>
            <pc:sldMk cId="2659867255" sldId="268"/>
            <ac:spMk id="4" creationId="{67934C59-02C1-1CEB-D458-7C6267F78481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0:28:57.923" v="52"/>
        <pc:sldMkLst>
          <pc:docMk/>
          <pc:sldMk cId="2189493851" sldId="269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2189493851" sldId="269"/>
            <ac:spMk id="2" creationId="{4AEB757C-CCC9-4B9E-DE88-8547380546C3}"/>
          </ac:spMkLst>
        </pc:spChg>
        <pc:graphicFrameChg chg="mod ord modGraphic">
          <ac:chgData name="Spector, Emily" userId="S::emily.spector@ttu.edu::c563a8af-9f6d-4970-b93d-a2649b5fc261" providerId="AD" clId="Web-{D0109AAF-E8C3-45C5-9FE2-AC8939F58C09}" dt="2024-02-26T20:28:57.923" v="52"/>
          <ac:graphicFrameMkLst>
            <pc:docMk/>
            <pc:sldMk cId="2189493851" sldId="269"/>
            <ac:graphicFrameMk id="4" creationId="{F9D10A2D-6E72-165D-148B-764EF03F8F58}"/>
          </ac:graphicFrameMkLst>
        </pc:graphicFrameChg>
      </pc:sldChg>
      <pc:sldChg chg="addSp modSp mod modClrScheme chgLayout">
        <pc:chgData name="Spector, Emily" userId="S::emily.spector@ttu.edu::c563a8af-9f6d-4970-b93d-a2649b5fc261" providerId="AD" clId="Web-{D0109AAF-E8C3-45C5-9FE2-AC8939F58C09}" dt="2024-02-26T20:48:33.877" v="576" actId="20577"/>
        <pc:sldMkLst>
          <pc:docMk/>
          <pc:sldMk cId="1161304461" sldId="270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161304461" sldId="270"/>
            <ac:spMk id="2" creationId="{DC2B222D-5B7A-77E6-CAB1-C14C7CA30F5A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48:29.548" v="574" actId="20577"/>
          <ac:spMkLst>
            <pc:docMk/>
            <pc:sldMk cId="1161304461" sldId="270"/>
            <ac:spMk id="3" creationId="{20D4A8C4-0888-BD49-7A82-7FE989773DE3}"/>
          </ac:spMkLst>
        </pc:spChg>
        <pc:spChg chg="add mod">
          <ac:chgData name="Spector, Emily" userId="S::emily.spector@ttu.edu::c563a8af-9f6d-4970-b93d-a2649b5fc261" providerId="AD" clId="Web-{D0109AAF-E8C3-45C5-9FE2-AC8939F58C09}" dt="2024-02-26T20:33:52.466" v="166" actId="20577"/>
          <ac:spMkLst>
            <pc:docMk/>
            <pc:sldMk cId="1161304461" sldId="270"/>
            <ac:spMk id="4" creationId="{BCBF8E96-B035-66B8-ECEE-0B45F968DA26}"/>
          </ac:spMkLst>
        </pc:spChg>
        <pc:spChg chg="add mod">
          <ac:chgData name="Spector, Emily" userId="S::emily.spector@ttu.edu::c563a8af-9f6d-4970-b93d-a2649b5fc261" providerId="AD" clId="Web-{D0109AAF-E8C3-45C5-9FE2-AC8939F58C09}" dt="2024-02-26T20:48:33.877" v="576" actId="20577"/>
          <ac:spMkLst>
            <pc:docMk/>
            <pc:sldMk cId="1161304461" sldId="270"/>
            <ac:spMk id="5" creationId="{96C7EDA4-75EB-A416-C96E-41E637A0C56A}"/>
          </ac:spMkLst>
        </pc:spChg>
        <pc:picChg chg="mod ord">
          <ac:chgData name="Spector, Emily" userId="S::emily.spector@ttu.edu::c563a8af-9f6d-4970-b93d-a2649b5fc261" providerId="AD" clId="Web-{D0109AAF-E8C3-45C5-9FE2-AC8939F58C09}" dt="2024-02-26T20:31:59.524" v="79" actId="14100"/>
          <ac:picMkLst>
            <pc:docMk/>
            <pc:sldMk cId="1161304461" sldId="270"/>
            <ac:picMk id="6" creationId="{709AE15C-0386-B74C-D35D-F528209DFA32}"/>
          </ac:picMkLst>
        </pc:picChg>
      </pc:sldChg>
      <pc:sldChg chg="modSp mod modClrScheme chgLayout">
        <pc:chgData name="Spector, Emily" userId="S::emily.spector@ttu.edu::c563a8af-9f6d-4970-b93d-a2649b5fc261" providerId="AD" clId="Web-{D0109AAF-E8C3-45C5-9FE2-AC8939F58C09}" dt="2024-02-26T20:28:17" v="48"/>
        <pc:sldMkLst>
          <pc:docMk/>
          <pc:sldMk cId="317409002" sldId="271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17409002" sldId="271"/>
            <ac:spMk id="2" creationId="{2BCA96C9-D3BA-20E2-6920-024710D3AAF0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17409002" sldId="271"/>
            <ac:spMk id="3" creationId="{876A1879-2C8F-DA1C-2FF7-F6239452C56D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17409002" sldId="271"/>
            <ac:spMk id="4" creationId="{B390083A-1E79-C022-CBDF-9FDB96972D24}"/>
          </ac:spMkLst>
        </pc:spChg>
      </pc:sldChg>
      <pc:sldChg chg="modSp mod modClrScheme chgLayout">
        <pc:chgData name="Spector, Emily" userId="S::emily.spector@ttu.edu::c563a8af-9f6d-4970-b93d-a2649b5fc261" providerId="AD" clId="Web-{D0109AAF-E8C3-45C5-9FE2-AC8939F58C09}" dt="2024-02-26T20:55:05.861" v="686" actId="20577"/>
        <pc:sldMkLst>
          <pc:docMk/>
          <pc:sldMk cId="1026239887" sldId="272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026239887" sldId="272"/>
            <ac:spMk id="2" creationId="{F6FE92C6-94C1-ABF6-ADE6-A590BBF4BA67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55:05.861" v="686" actId="20577"/>
          <ac:spMkLst>
            <pc:docMk/>
            <pc:sldMk cId="1026239887" sldId="272"/>
            <ac:spMk id="3" creationId="{90744EB5-1E9C-688B-E711-96EB7CE17483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1026239887" sldId="272"/>
            <ac:spMk id="4" creationId="{917E135D-F140-1E6A-E288-943B71D4B37B}"/>
          </ac:spMkLst>
        </pc:spChg>
        <pc:graphicFrameChg chg="mod modGraphic">
          <ac:chgData name="Spector, Emily" userId="S::emily.spector@ttu.edu::c563a8af-9f6d-4970-b93d-a2649b5fc261" providerId="AD" clId="Web-{D0109AAF-E8C3-45C5-9FE2-AC8939F58C09}" dt="2024-02-26T20:35:20.345" v="174"/>
          <ac:graphicFrameMkLst>
            <pc:docMk/>
            <pc:sldMk cId="1026239887" sldId="272"/>
            <ac:graphicFrameMk id="7" creationId="{C8702D1B-14BC-CF10-716D-3F63C5A32805}"/>
          </ac:graphicFrameMkLst>
        </pc:graphicFrameChg>
      </pc:sldChg>
      <pc:sldChg chg="modSp mod modClrScheme chgLayout">
        <pc:chgData name="Spector, Emily" userId="S::emily.spector@ttu.edu::c563a8af-9f6d-4970-b93d-a2649b5fc261" providerId="AD" clId="Web-{D0109AAF-E8C3-45C5-9FE2-AC8939F58C09}" dt="2024-02-26T21:29:02.084" v="883" actId="1076"/>
        <pc:sldMkLst>
          <pc:docMk/>
          <pc:sldMk cId="3755624176" sldId="274"/>
        </pc:sldMkLst>
        <pc:spChg chg="mod ord">
          <ac:chgData name="Spector, Emily" userId="S::emily.spector@ttu.edu::c563a8af-9f6d-4970-b93d-a2649b5fc261" providerId="AD" clId="Web-{D0109AAF-E8C3-45C5-9FE2-AC8939F58C09}" dt="2024-02-26T20:28:17" v="48"/>
          <ac:spMkLst>
            <pc:docMk/>
            <pc:sldMk cId="3755624176" sldId="274"/>
            <ac:spMk id="2" creationId="{3E0D2C5C-F4A2-6211-2EE6-DBBAC78E1669}"/>
          </ac:spMkLst>
        </pc:spChg>
        <pc:spChg chg="mod ord">
          <ac:chgData name="Spector, Emily" userId="S::emily.spector@ttu.edu::c563a8af-9f6d-4970-b93d-a2649b5fc261" providerId="AD" clId="Web-{D0109AAF-E8C3-45C5-9FE2-AC8939F58C09}" dt="2024-02-26T21:29:02.084" v="883" actId="1076"/>
          <ac:spMkLst>
            <pc:docMk/>
            <pc:sldMk cId="3755624176" sldId="274"/>
            <ac:spMk id="3" creationId="{E74008D5-1B4C-9583-DECA-75EBC1BE9FAC}"/>
          </ac:spMkLst>
        </pc:spChg>
      </pc:sldChg>
      <pc:sldChg chg="modSp new">
        <pc:chgData name="Spector, Emily" userId="S::emily.spector@ttu.edu::c563a8af-9f6d-4970-b93d-a2649b5fc261" providerId="AD" clId="Web-{D0109AAF-E8C3-45C5-9FE2-AC8939F58C09}" dt="2024-02-26T21:09:56.944" v="839" actId="20577"/>
        <pc:sldMkLst>
          <pc:docMk/>
          <pc:sldMk cId="1065585000" sldId="275"/>
        </pc:sldMkLst>
        <pc:spChg chg="mod">
          <ac:chgData name="Spector, Emily" userId="S::emily.spector@ttu.edu::c563a8af-9f6d-4970-b93d-a2649b5fc261" providerId="AD" clId="Web-{D0109AAF-E8C3-45C5-9FE2-AC8939F58C09}" dt="2024-02-26T20:46:04.308" v="489" actId="20577"/>
          <ac:spMkLst>
            <pc:docMk/>
            <pc:sldMk cId="1065585000" sldId="275"/>
            <ac:spMk id="2" creationId="{07064FBB-5EC6-293B-16AB-098003568BF0}"/>
          </ac:spMkLst>
        </pc:spChg>
        <pc:spChg chg="mod">
          <ac:chgData name="Spector, Emily" userId="S::emily.spector@ttu.edu::c563a8af-9f6d-4970-b93d-a2649b5fc261" providerId="AD" clId="Web-{D0109AAF-E8C3-45C5-9FE2-AC8939F58C09}" dt="2024-02-26T21:09:56.944" v="839" actId="20577"/>
          <ac:spMkLst>
            <pc:docMk/>
            <pc:sldMk cId="1065585000" sldId="275"/>
            <ac:spMk id="3" creationId="{3F5AF94C-52B4-0326-EE17-1CFDEE1B7FB8}"/>
          </ac:spMkLst>
        </pc:spChg>
      </pc:sldChg>
      <pc:sldMasterChg chg="del delSldLayout">
        <pc:chgData name="Spector, Emily" userId="S::emily.spector@ttu.edu::c563a8af-9f6d-4970-b93d-a2649b5fc261" providerId="AD" clId="Web-{D0109AAF-E8C3-45C5-9FE2-AC8939F58C09}" dt="2024-02-26T20:28:17" v="48"/>
        <pc:sldMasterMkLst>
          <pc:docMk/>
          <pc:sldMasterMk cId="563627570" sldId="2147483744"/>
        </pc:sldMasterMkLst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22435355" sldId="2147483745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1059537110" sldId="2147483746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2745642901" sldId="2147483747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700400044" sldId="2147483748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524439974" sldId="2147483749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862733907" sldId="2147483750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668787021" sldId="2147483751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1358630103" sldId="2147483752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901152113" sldId="2147483753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381979039" sldId="2147483754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2725290356" sldId="2147483755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2387590760" sldId="2147483756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425339294" sldId="2147483757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1812566504" sldId="2147483758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69983490" sldId="2147483759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38928191" sldId="2147483760"/>
          </pc:sldLayoutMkLst>
        </pc:sldLayoutChg>
        <pc:sldLayoutChg chg="del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563627570" sldId="2147483744"/>
            <pc:sldLayoutMk cId="1345770720" sldId="2147483761"/>
          </pc:sldLayoutMkLst>
        </pc:sldLayoutChg>
      </pc:sldMasterChg>
      <pc:sldMasterChg chg="add addSldLayout modSldLayout">
        <pc:chgData name="Spector, Emily" userId="S::emily.spector@ttu.edu::c563a8af-9f6d-4970-b93d-a2649b5fc261" providerId="AD" clId="Web-{D0109AAF-E8C3-45C5-9FE2-AC8939F58C09}" dt="2024-02-26T20:28:17" v="48"/>
        <pc:sldMasterMkLst>
          <pc:docMk/>
          <pc:sldMasterMk cId="1423683011" sldId="2147483762"/>
        </pc:sldMasterMkLst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3137622902" sldId="2147483763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162927309" sldId="2147483764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1924773806" sldId="2147483765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4105666979" sldId="2147483766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3304265031" sldId="2147483767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408134033" sldId="2147483768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3774848763" sldId="2147483769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1337021659" sldId="2147483770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4149490931" sldId="2147483771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2523394637" sldId="2147483772"/>
          </pc:sldLayoutMkLst>
        </pc:sldLayoutChg>
        <pc:sldLayoutChg chg="add mod replId">
          <pc:chgData name="Spector, Emily" userId="S::emily.spector@ttu.edu::c563a8af-9f6d-4970-b93d-a2649b5fc261" providerId="AD" clId="Web-{D0109AAF-E8C3-45C5-9FE2-AC8939F58C09}" dt="2024-02-26T20:28:17" v="48"/>
          <pc:sldLayoutMkLst>
            <pc:docMk/>
            <pc:sldMasterMk cId="1423683011" sldId="2147483762"/>
            <pc:sldLayoutMk cId="1915840067" sldId="2147483773"/>
          </pc:sldLayoutMkLst>
        </pc:sldLayoutChg>
      </pc:sldMasterChg>
    </pc:docChg>
  </pc:docChgLst>
  <pc:docChgLst>
    <pc:chgData name="Spector, Emily" userId="S::emily.spector@ttu.edu::c563a8af-9f6d-4970-b93d-a2649b5fc261" providerId="AD" clId="Web-{9A4FD4BA-BC5B-4410-9B90-BD7723C6B842}"/>
    <pc:docChg chg="modSld">
      <pc:chgData name="Spector, Emily" userId="S::emily.spector@ttu.edu::c563a8af-9f6d-4970-b93d-a2649b5fc261" providerId="AD" clId="Web-{9A4FD4BA-BC5B-4410-9B90-BD7723C6B842}" dt="2024-02-26T23:20:50.847" v="878" actId="20577"/>
      <pc:docMkLst>
        <pc:docMk/>
      </pc:docMkLst>
      <pc:sldChg chg="modSp">
        <pc:chgData name="Spector, Emily" userId="S::emily.spector@ttu.edu::c563a8af-9f6d-4970-b93d-a2649b5fc261" providerId="AD" clId="Web-{9A4FD4BA-BC5B-4410-9B90-BD7723C6B842}" dt="2024-02-26T22:20:27.271" v="4" actId="20577"/>
        <pc:sldMkLst>
          <pc:docMk/>
          <pc:sldMk cId="109857222" sldId="256"/>
        </pc:sldMkLst>
        <pc:spChg chg="mod">
          <ac:chgData name="Spector, Emily" userId="S::emily.spector@ttu.edu::c563a8af-9f6d-4970-b93d-a2649b5fc261" providerId="AD" clId="Web-{9A4FD4BA-BC5B-4410-9B90-BD7723C6B842}" dt="2024-02-26T22:20:27.271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pector, Emily" userId="S::emily.spector@ttu.edu::c563a8af-9f6d-4970-b93d-a2649b5fc261" providerId="AD" clId="Web-{9A4FD4BA-BC5B-4410-9B90-BD7723C6B842}" dt="2024-02-26T23:20:50.847" v="878" actId="20577"/>
        <pc:sldMkLst>
          <pc:docMk/>
          <pc:sldMk cId="3755624176" sldId="274"/>
        </pc:sldMkLst>
        <pc:spChg chg="mod">
          <ac:chgData name="Spector, Emily" userId="S::emily.spector@ttu.edu::c563a8af-9f6d-4970-b93d-a2649b5fc261" providerId="AD" clId="Web-{9A4FD4BA-BC5B-4410-9B90-BD7723C6B842}" dt="2024-02-26T23:20:50.847" v="878" actId="20577"/>
          <ac:spMkLst>
            <pc:docMk/>
            <pc:sldMk cId="3755624176" sldId="274"/>
            <ac:spMk id="3" creationId="{E74008D5-1B4C-9583-DECA-75EBC1BE9FAC}"/>
          </ac:spMkLst>
        </pc:spChg>
      </pc:sldChg>
    </pc:docChg>
  </pc:docChgLst>
  <pc:docChgLst>
    <pc:chgData name="Busch, Jonathan" userId="S::jonbusch@ttu.edu::ac71c7c8-53eb-40fb-8c2a-bf76fe79ec77" providerId="AD" clId="Web-{5E30CEF1-4A04-6961-187C-D87DB18E1BEC}"/>
    <pc:docChg chg="addSld delSld modSld">
      <pc:chgData name="Busch, Jonathan" userId="S::jonbusch@ttu.edu::ac71c7c8-53eb-40fb-8c2a-bf76fe79ec77" providerId="AD" clId="Web-{5E30CEF1-4A04-6961-187C-D87DB18E1BEC}" dt="2024-02-26T18:56:32.003" v="587" actId="20577"/>
      <pc:docMkLst>
        <pc:docMk/>
      </pc:docMkLst>
      <pc:sldChg chg="addSp delSp modSp mod setBg">
        <pc:chgData name="Busch, Jonathan" userId="S::jonbusch@ttu.edu::ac71c7c8-53eb-40fb-8c2a-bf76fe79ec77" providerId="AD" clId="Web-{5E30CEF1-4A04-6961-187C-D87DB18E1BEC}" dt="2024-02-26T18:56:05.159" v="584"/>
        <pc:sldMkLst>
          <pc:docMk/>
          <pc:sldMk cId="109857222" sldId="256"/>
        </pc:sldMkLst>
        <pc:spChg chg="mod">
          <ac:chgData name="Busch, Jonathan" userId="S::jonbusch@ttu.edu::ac71c7c8-53eb-40fb-8c2a-bf76fe79ec77" providerId="AD" clId="Web-{5E30CEF1-4A04-6961-187C-D87DB18E1BEC}" dt="2024-02-26T18:56:05.159" v="58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usch, Jonathan" userId="S::jonbusch@ttu.edu::ac71c7c8-53eb-40fb-8c2a-bf76fe79ec77" providerId="AD" clId="Web-{5E30CEF1-4A04-6961-187C-D87DB18E1BEC}" dt="2024-02-26T18:56:05.159" v="5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usch, Jonathan" userId="S::jonbusch@ttu.edu::ac71c7c8-53eb-40fb-8c2a-bf76fe79ec77" providerId="AD" clId="Web-{5E30CEF1-4A04-6961-187C-D87DB18E1BEC}" dt="2024-02-26T18:56:05.159" v="584"/>
          <ac:spMkLst>
            <pc:docMk/>
            <pc:sldMk cId="109857222" sldId="256"/>
            <ac:spMk id="9" creationId="{C1DD1A8A-57D5-4A81-AD04-532B043C5611}"/>
          </ac:spMkLst>
        </pc:spChg>
        <pc:spChg chg="add del">
          <ac:chgData name="Busch, Jonathan" userId="S::jonbusch@ttu.edu::ac71c7c8-53eb-40fb-8c2a-bf76fe79ec77" providerId="AD" clId="Web-{5E30CEF1-4A04-6961-187C-D87DB18E1BEC}" dt="2024-02-26T18:56:05.159" v="584"/>
          <ac:spMkLst>
            <pc:docMk/>
            <pc:sldMk cId="109857222" sldId="256"/>
            <ac:spMk id="11" creationId="{007891EC-4501-44ED-A8C8-B11B6DB767AB}"/>
          </ac:spMkLst>
        </pc:spChg>
        <pc:picChg chg="add del">
          <ac:chgData name="Busch, Jonathan" userId="S::jonbusch@ttu.edu::ac71c7c8-53eb-40fb-8c2a-bf76fe79ec77" providerId="AD" clId="Web-{5E30CEF1-4A04-6961-187C-D87DB18E1BEC}" dt="2024-02-26T18:56:05.159" v="584"/>
          <ac:picMkLst>
            <pc:docMk/>
            <pc:sldMk cId="109857222" sldId="256"/>
            <ac:picMk id="5" creationId="{8174C9A3-AEF1-0B50-5834-FCAB0C8AB26C}"/>
          </ac:picMkLst>
        </pc:picChg>
      </pc:sldChg>
      <pc:sldChg chg="delSp del">
        <pc:chgData name="Busch, Jonathan" userId="S::jonbusch@ttu.edu::ac71c7c8-53eb-40fb-8c2a-bf76fe79ec77" providerId="AD" clId="Web-{5E30CEF1-4A04-6961-187C-D87DB18E1BEC}" dt="2024-02-26T18:08:36.264" v="4"/>
        <pc:sldMkLst>
          <pc:docMk/>
          <pc:sldMk cId="4090223408" sldId="257"/>
        </pc:sldMkLst>
        <pc:spChg chg="del">
          <ac:chgData name="Busch, Jonathan" userId="S::jonbusch@ttu.edu::ac71c7c8-53eb-40fb-8c2a-bf76fe79ec77" providerId="AD" clId="Web-{5E30CEF1-4A04-6961-187C-D87DB18E1BEC}" dt="2024-02-26T18:08:32.014" v="3"/>
          <ac:spMkLst>
            <pc:docMk/>
            <pc:sldMk cId="4090223408" sldId="257"/>
            <ac:spMk id="3" creationId="{70F5542B-7CF9-2D8E-A38D-50E7BCE84C5F}"/>
          </ac:spMkLst>
        </pc:spChg>
      </pc:sldChg>
      <pc:sldChg chg="del">
        <pc:chgData name="Busch, Jonathan" userId="S::jonbusch@ttu.edu::ac71c7c8-53eb-40fb-8c2a-bf76fe79ec77" providerId="AD" clId="Web-{5E30CEF1-4A04-6961-187C-D87DB18E1BEC}" dt="2024-02-26T18:14:06.617" v="6"/>
        <pc:sldMkLst>
          <pc:docMk/>
          <pc:sldMk cId="3478022214" sldId="258"/>
        </pc:sldMkLst>
      </pc:sldChg>
      <pc:sldChg chg="modSp">
        <pc:chgData name="Busch, Jonathan" userId="S::jonbusch@ttu.edu::ac71c7c8-53eb-40fb-8c2a-bf76fe79ec77" providerId="AD" clId="Web-{5E30CEF1-4A04-6961-187C-D87DB18E1BEC}" dt="2024-02-26T18:45:38.906" v="536" actId="14100"/>
        <pc:sldMkLst>
          <pc:docMk/>
          <pc:sldMk cId="3121784268" sldId="259"/>
        </pc:sldMkLst>
        <pc:spChg chg="mod">
          <ac:chgData name="Busch, Jonathan" userId="S::jonbusch@ttu.edu::ac71c7c8-53eb-40fb-8c2a-bf76fe79ec77" providerId="AD" clId="Web-{5E30CEF1-4A04-6961-187C-D87DB18E1BEC}" dt="2024-02-26T18:45:38.906" v="536" actId="14100"/>
          <ac:spMkLst>
            <pc:docMk/>
            <pc:sldMk cId="3121784268" sldId="259"/>
            <ac:spMk id="3" creationId="{C9EC5FCC-5987-46CB-2183-593D130CD626}"/>
          </ac:spMkLst>
        </pc:spChg>
      </pc:sldChg>
      <pc:sldChg chg="addSp modSp">
        <pc:chgData name="Busch, Jonathan" userId="S::jonbusch@ttu.edu::ac71c7c8-53eb-40fb-8c2a-bf76fe79ec77" providerId="AD" clId="Web-{5E30CEF1-4A04-6961-187C-D87DB18E1BEC}" dt="2024-02-26T18:45:50.735" v="540" actId="20577"/>
        <pc:sldMkLst>
          <pc:docMk/>
          <pc:sldMk cId="2056599822" sldId="260"/>
        </pc:sldMkLst>
        <pc:spChg chg="mod">
          <ac:chgData name="Busch, Jonathan" userId="S::jonbusch@ttu.edu::ac71c7c8-53eb-40fb-8c2a-bf76fe79ec77" providerId="AD" clId="Web-{5E30CEF1-4A04-6961-187C-D87DB18E1BEC}" dt="2024-02-26T18:45:50.735" v="540" actId="20577"/>
          <ac:spMkLst>
            <pc:docMk/>
            <pc:sldMk cId="2056599822" sldId="260"/>
            <ac:spMk id="3" creationId="{82692AA4-012A-3519-419C-C7D4282AE7A8}"/>
          </ac:spMkLst>
        </pc:spChg>
        <pc:picChg chg="add mod modCrop">
          <ac:chgData name="Busch, Jonathan" userId="S::jonbusch@ttu.edu::ac71c7c8-53eb-40fb-8c2a-bf76fe79ec77" providerId="AD" clId="Web-{5E30CEF1-4A04-6961-187C-D87DB18E1BEC}" dt="2024-02-26T18:37:34.877" v="249"/>
          <ac:picMkLst>
            <pc:docMk/>
            <pc:sldMk cId="2056599822" sldId="260"/>
            <ac:picMk id="4" creationId="{488C558F-3676-49F7-D850-A85DC409AEC9}"/>
          </ac:picMkLst>
        </pc:picChg>
      </pc:sldChg>
      <pc:sldChg chg="modSp">
        <pc:chgData name="Busch, Jonathan" userId="S::jonbusch@ttu.edu::ac71c7c8-53eb-40fb-8c2a-bf76fe79ec77" providerId="AD" clId="Web-{5E30CEF1-4A04-6961-187C-D87DB18E1BEC}" dt="2024-02-26T18:46:18.454" v="551" actId="20577"/>
        <pc:sldMkLst>
          <pc:docMk/>
          <pc:sldMk cId="3523837725" sldId="261"/>
        </pc:sldMkLst>
        <pc:spChg chg="mod">
          <ac:chgData name="Busch, Jonathan" userId="S::jonbusch@ttu.edu::ac71c7c8-53eb-40fb-8c2a-bf76fe79ec77" providerId="AD" clId="Web-{5E30CEF1-4A04-6961-187C-D87DB18E1BEC}" dt="2024-02-26T18:45:03.874" v="521" actId="20577"/>
          <ac:spMkLst>
            <pc:docMk/>
            <pc:sldMk cId="3523837725" sldId="261"/>
            <ac:spMk id="2" creationId="{518F92DC-EF23-53F4-C0BD-FD42CA584C71}"/>
          </ac:spMkLst>
        </pc:spChg>
        <pc:spChg chg="mod">
          <ac:chgData name="Busch, Jonathan" userId="S::jonbusch@ttu.edu::ac71c7c8-53eb-40fb-8c2a-bf76fe79ec77" providerId="AD" clId="Web-{5E30CEF1-4A04-6961-187C-D87DB18E1BEC}" dt="2024-02-26T18:46:18.454" v="551" actId="20577"/>
          <ac:spMkLst>
            <pc:docMk/>
            <pc:sldMk cId="3523837725" sldId="261"/>
            <ac:spMk id="3" creationId="{0979FBF7-7D7F-CF57-AB4E-ACBC4AA73D70}"/>
          </ac:spMkLst>
        </pc:spChg>
      </pc:sldChg>
      <pc:sldChg chg="modSp">
        <pc:chgData name="Busch, Jonathan" userId="S::jonbusch@ttu.edu::ac71c7c8-53eb-40fb-8c2a-bf76fe79ec77" providerId="AD" clId="Web-{5E30CEF1-4A04-6961-187C-D87DB18E1BEC}" dt="2024-02-26T18:21:03.208" v="130" actId="20577"/>
        <pc:sldMkLst>
          <pc:docMk/>
          <pc:sldMk cId="1166081049" sldId="262"/>
        </pc:sldMkLst>
        <pc:spChg chg="mod">
          <ac:chgData name="Busch, Jonathan" userId="S::jonbusch@ttu.edu::ac71c7c8-53eb-40fb-8c2a-bf76fe79ec77" providerId="AD" clId="Web-{5E30CEF1-4A04-6961-187C-D87DB18E1BEC}" dt="2024-02-26T18:21:03.208" v="130" actId="20577"/>
          <ac:spMkLst>
            <pc:docMk/>
            <pc:sldMk cId="1166081049" sldId="262"/>
            <ac:spMk id="3" creationId="{84CDF8CE-35D1-BFE9-BD77-0343B2C59CE5}"/>
          </ac:spMkLst>
        </pc:spChg>
      </pc:sldChg>
      <pc:sldChg chg="del">
        <pc:chgData name="Busch, Jonathan" userId="S::jonbusch@ttu.edu::ac71c7c8-53eb-40fb-8c2a-bf76fe79ec77" providerId="AD" clId="Web-{5E30CEF1-4A04-6961-187C-D87DB18E1BEC}" dt="2024-02-26T18:29:18.300" v="193"/>
        <pc:sldMkLst>
          <pc:docMk/>
          <pc:sldMk cId="3308588180" sldId="263"/>
        </pc:sldMkLst>
      </pc:sldChg>
      <pc:sldChg chg="addSp modSp">
        <pc:chgData name="Busch, Jonathan" userId="S::jonbusch@ttu.edu::ac71c7c8-53eb-40fb-8c2a-bf76fe79ec77" providerId="AD" clId="Web-{5E30CEF1-4A04-6961-187C-D87DB18E1BEC}" dt="2024-02-26T18:39:06.973" v="261"/>
        <pc:sldMkLst>
          <pc:docMk/>
          <pc:sldMk cId="1288848409" sldId="264"/>
        </pc:sldMkLst>
        <pc:spChg chg="mod">
          <ac:chgData name="Busch, Jonathan" userId="S::jonbusch@ttu.edu::ac71c7c8-53eb-40fb-8c2a-bf76fe79ec77" providerId="AD" clId="Web-{5E30CEF1-4A04-6961-187C-D87DB18E1BEC}" dt="2024-02-26T18:38:47.988" v="256" actId="20577"/>
          <ac:spMkLst>
            <pc:docMk/>
            <pc:sldMk cId="1288848409" sldId="264"/>
            <ac:spMk id="3" creationId="{BF428A14-934D-990B-FD6C-4CD912ACE754}"/>
          </ac:spMkLst>
        </pc:spChg>
        <pc:picChg chg="add mod modCrop">
          <ac:chgData name="Busch, Jonathan" userId="S::jonbusch@ttu.edu::ac71c7c8-53eb-40fb-8c2a-bf76fe79ec77" providerId="AD" clId="Web-{5E30CEF1-4A04-6961-187C-D87DB18E1BEC}" dt="2024-02-26T18:39:06.973" v="261"/>
          <ac:picMkLst>
            <pc:docMk/>
            <pc:sldMk cId="1288848409" sldId="264"/>
            <ac:picMk id="4" creationId="{B0A0B72E-96D0-FA67-2426-DE4E11EB28F1}"/>
          </ac:picMkLst>
        </pc:picChg>
      </pc:sldChg>
      <pc:sldChg chg="addSp modSp">
        <pc:chgData name="Busch, Jonathan" userId="S::jonbusch@ttu.edu::ac71c7c8-53eb-40fb-8c2a-bf76fe79ec77" providerId="AD" clId="Web-{5E30CEF1-4A04-6961-187C-D87DB18E1BEC}" dt="2024-02-26T18:41:00.304" v="276" actId="14100"/>
        <pc:sldMkLst>
          <pc:docMk/>
          <pc:sldMk cId="1744600716" sldId="265"/>
        </pc:sldMkLst>
        <pc:spChg chg="mod">
          <ac:chgData name="Busch, Jonathan" userId="S::jonbusch@ttu.edu::ac71c7c8-53eb-40fb-8c2a-bf76fe79ec77" providerId="AD" clId="Web-{5E30CEF1-4A04-6961-187C-D87DB18E1BEC}" dt="2024-02-26T18:40:51.445" v="270" actId="20577"/>
          <ac:spMkLst>
            <pc:docMk/>
            <pc:sldMk cId="1744600716" sldId="265"/>
            <ac:spMk id="3" creationId="{A8F77BEF-D96B-5744-E884-5831F08867A8}"/>
          </ac:spMkLst>
        </pc:spChg>
        <pc:picChg chg="add mod">
          <ac:chgData name="Busch, Jonathan" userId="S::jonbusch@ttu.edu::ac71c7c8-53eb-40fb-8c2a-bf76fe79ec77" providerId="AD" clId="Web-{5E30CEF1-4A04-6961-187C-D87DB18E1BEC}" dt="2024-02-26T18:41:00.304" v="276" actId="14100"/>
          <ac:picMkLst>
            <pc:docMk/>
            <pc:sldMk cId="1744600716" sldId="265"/>
            <ac:picMk id="4" creationId="{7CE89546-63EB-B64C-7B85-0EAF1E4C2B5B}"/>
          </ac:picMkLst>
        </pc:picChg>
      </pc:sldChg>
      <pc:sldChg chg="addSp delSp modSp">
        <pc:chgData name="Busch, Jonathan" userId="S::jonbusch@ttu.edu::ac71c7c8-53eb-40fb-8c2a-bf76fe79ec77" providerId="AD" clId="Web-{5E30CEF1-4A04-6961-187C-D87DB18E1BEC}" dt="2024-02-26T18:46:35.970" v="561"/>
        <pc:sldMkLst>
          <pc:docMk/>
          <pc:sldMk cId="2189493851" sldId="269"/>
        </pc:sldMkLst>
        <pc:spChg chg="mod">
          <ac:chgData name="Busch, Jonathan" userId="S::jonbusch@ttu.edu::ac71c7c8-53eb-40fb-8c2a-bf76fe79ec77" providerId="AD" clId="Web-{5E30CEF1-4A04-6961-187C-D87DB18E1BEC}" dt="2024-02-26T18:43:43.731" v="313" actId="20577"/>
          <ac:spMkLst>
            <pc:docMk/>
            <pc:sldMk cId="2189493851" sldId="269"/>
            <ac:spMk id="2" creationId="{4AEB757C-CCC9-4B9E-DE88-8547380546C3}"/>
          </ac:spMkLst>
        </pc:spChg>
        <pc:spChg chg="del">
          <ac:chgData name="Busch, Jonathan" userId="S::jonbusch@ttu.edu::ac71c7c8-53eb-40fb-8c2a-bf76fe79ec77" providerId="AD" clId="Web-{5E30CEF1-4A04-6961-187C-D87DB18E1BEC}" dt="2024-02-26T18:43:08.402" v="291"/>
          <ac:spMkLst>
            <pc:docMk/>
            <pc:sldMk cId="2189493851" sldId="269"/>
            <ac:spMk id="3" creationId="{A6FD7BF3-3523-B0B2-A37A-79343F2AB360}"/>
          </ac:spMkLst>
        </pc:spChg>
        <pc:graphicFrameChg chg="add mod ord modGraphic">
          <ac:chgData name="Busch, Jonathan" userId="S::jonbusch@ttu.edu::ac71c7c8-53eb-40fb-8c2a-bf76fe79ec77" providerId="AD" clId="Web-{5E30CEF1-4A04-6961-187C-D87DB18E1BEC}" dt="2024-02-26T18:46:35.970" v="561"/>
          <ac:graphicFrameMkLst>
            <pc:docMk/>
            <pc:sldMk cId="2189493851" sldId="269"/>
            <ac:graphicFrameMk id="4" creationId="{F9D10A2D-6E72-165D-148B-764EF03F8F58}"/>
          </ac:graphicFrameMkLst>
        </pc:graphicFrameChg>
      </pc:sldChg>
      <pc:sldChg chg="addSp delSp modSp new">
        <pc:chgData name="Busch, Jonathan" userId="S::jonbusch@ttu.edu::ac71c7c8-53eb-40fb-8c2a-bf76fe79ec77" providerId="AD" clId="Web-{5E30CEF1-4A04-6961-187C-D87DB18E1BEC}" dt="2024-02-26T18:28:50.955" v="192" actId="20577"/>
        <pc:sldMkLst>
          <pc:docMk/>
          <pc:sldMk cId="1161304461" sldId="270"/>
        </pc:sldMkLst>
        <pc:spChg chg="mod">
          <ac:chgData name="Busch, Jonathan" userId="S::jonbusch@ttu.edu::ac71c7c8-53eb-40fb-8c2a-bf76fe79ec77" providerId="AD" clId="Web-{5E30CEF1-4A04-6961-187C-D87DB18E1BEC}" dt="2024-02-26T18:17:54.890" v="76" actId="20577"/>
          <ac:spMkLst>
            <pc:docMk/>
            <pc:sldMk cId="1161304461" sldId="270"/>
            <ac:spMk id="2" creationId="{DC2B222D-5B7A-77E6-CAB1-C14C7CA30F5A}"/>
          </ac:spMkLst>
        </pc:spChg>
        <pc:spChg chg="add del mod">
          <ac:chgData name="Busch, Jonathan" userId="S::jonbusch@ttu.edu::ac71c7c8-53eb-40fb-8c2a-bf76fe79ec77" providerId="AD" clId="Web-{5E30CEF1-4A04-6961-187C-D87DB18E1BEC}" dt="2024-02-26T18:28:50.955" v="192" actId="20577"/>
          <ac:spMkLst>
            <pc:docMk/>
            <pc:sldMk cId="1161304461" sldId="270"/>
            <ac:spMk id="3" creationId="{20D4A8C4-0888-BD49-7A82-7FE989773DE3}"/>
          </ac:spMkLst>
        </pc:spChg>
        <pc:spChg chg="del">
          <ac:chgData name="Busch, Jonathan" userId="S::jonbusch@ttu.edu::ac71c7c8-53eb-40fb-8c2a-bf76fe79ec77" providerId="AD" clId="Web-{5E30CEF1-4A04-6961-187C-D87DB18E1BEC}" dt="2024-02-26T18:16:23.309" v="29"/>
          <ac:spMkLst>
            <pc:docMk/>
            <pc:sldMk cId="1161304461" sldId="270"/>
            <ac:spMk id="4" creationId="{A18A3572-B090-E73C-17ED-FEF775388105}"/>
          </ac:spMkLst>
        </pc:spChg>
        <pc:picChg chg="add del mod ord">
          <ac:chgData name="Busch, Jonathan" userId="S::jonbusch@ttu.edu::ac71c7c8-53eb-40fb-8c2a-bf76fe79ec77" providerId="AD" clId="Web-{5E30CEF1-4A04-6961-187C-D87DB18E1BEC}" dt="2024-02-26T18:16:19.715" v="28"/>
          <ac:picMkLst>
            <pc:docMk/>
            <pc:sldMk cId="1161304461" sldId="270"/>
            <ac:picMk id="5" creationId="{C498D136-265B-59B8-E8AE-812BBB1882BF}"/>
          </ac:picMkLst>
        </pc:picChg>
        <pc:picChg chg="add mod ord modCrop">
          <ac:chgData name="Busch, Jonathan" userId="S::jonbusch@ttu.edu::ac71c7c8-53eb-40fb-8c2a-bf76fe79ec77" providerId="AD" clId="Web-{5E30CEF1-4A04-6961-187C-D87DB18E1BEC}" dt="2024-02-26T18:18:09.781" v="80" actId="14100"/>
          <ac:picMkLst>
            <pc:docMk/>
            <pc:sldMk cId="1161304461" sldId="270"/>
            <ac:picMk id="6" creationId="{709AE15C-0386-B74C-D35D-F528209DFA32}"/>
          </ac:picMkLst>
        </pc:picChg>
      </pc:sldChg>
      <pc:sldChg chg="modSp new">
        <pc:chgData name="Busch, Jonathan" userId="S::jonbusch@ttu.edu::ac71c7c8-53eb-40fb-8c2a-bf76fe79ec77" providerId="AD" clId="Web-{5E30CEF1-4A04-6961-187C-D87DB18E1BEC}" dt="2024-02-26T18:45:27.265" v="531" actId="20577"/>
        <pc:sldMkLst>
          <pc:docMk/>
          <pc:sldMk cId="317409002" sldId="271"/>
        </pc:sldMkLst>
        <pc:spChg chg="mod">
          <ac:chgData name="Busch, Jonathan" userId="S::jonbusch@ttu.edu::ac71c7c8-53eb-40fb-8c2a-bf76fe79ec77" providerId="AD" clId="Web-{5E30CEF1-4A04-6961-187C-D87DB18E1BEC}" dt="2024-02-26T18:29:23.347" v="199" actId="20577"/>
          <ac:spMkLst>
            <pc:docMk/>
            <pc:sldMk cId="317409002" sldId="271"/>
            <ac:spMk id="2" creationId="{2BCA96C9-D3BA-20E2-6920-024710D3AAF0}"/>
          </ac:spMkLst>
        </pc:spChg>
        <pc:spChg chg="mod">
          <ac:chgData name="Busch, Jonathan" userId="S::jonbusch@ttu.edu::ac71c7c8-53eb-40fb-8c2a-bf76fe79ec77" providerId="AD" clId="Web-{5E30CEF1-4A04-6961-187C-D87DB18E1BEC}" dt="2024-02-26T18:45:27.265" v="531" actId="20577"/>
          <ac:spMkLst>
            <pc:docMk/>
            <pc:sldMk cId="317409002" sldId="271"/>
            <ac:spMk id="3" creationId="{876A1879-2C8F-DA1C-2FF7-F6239452C56D}"/>
          </ac:spMkLst>
        </pc:spChg>
      </pc:sldChg>
      <pc:sldChg chg="modSp new">
        <pc:chgData name="Busch, Jonathan" userId="S::jonbusch@ttu.edu::ac71c7c8-53eb-40fb-8c2a-bf76fe79ec77" providerId="AD" clId="Web-{5E30CEF1-4A04-6961-187C-D87DB18E1BEC}" dt="2024-02-26T18:28:22.033" v="187" actId="20577"/>
        <pc:sldMkLst>
          <pc:docMk/>
          <pc:sldMk cId="1026239887" sldId="272"/>
        </pc:sldMkLst>
        <pc:spChg chg="mod">
          <ac:chgData name="Busch, Jonathan" userId="S::jonbusch@ttu.edu::ac71c7c8-53eb-40fb-8c2a-bf76fe79ec77" providerId="AD" clId="Web-{5E30CEF1-4A04-6961-187C-D87DB18E1BEC}" dt="2024-02-26T18:18:02.280" v="78" actId="20577"/>
          <ac:spMkLst>
            <pc:docMk/>
            <pc:sldMk cId="1026239887" sldId="272"/>
            <ac:spMk id="2" creationId="{F6FE92C6-94C1-ABF6-ADE6-A590BBF4BA67}"/>
          </ac:spMkLst>
        </pc:spChg>
        <pc:spChg chg="mod">
          <ac:chgData name="Busch, Jonathan" userId="S::jonbusch@ttu.edu::ac71c7c8-53eb-40fb-8c2a-bf76fe79ec77" providerId="AD" clId="Web-{5E30CEF1-4A04-6961-187C-D87DB18E1BEC}" dt="2024-02-26T18:28:22.033" v="187" actId="20577"/>
          <ac:spMkLst>
            <pc:docMk/>
            <pc:sldMk cId="1026239887" sldId="272"/>
            <ac:spMk id="3" creationId="{90744EB5-1E9C-688B-E711-96EB7CE17483}"/>
          </ac:spMkLst>
        </pc:spChg>
      </pc:sldChg>
      <pc:sldChg chg="addSp delSp modSp new">
        <pc:chgData name="Busch, Jonathan" userId="S::jonbusch@ttu.edu::ac71c7c8-53eb-40fb-8c2a-bf76fe79ec77" providerId="AD" clId="Web-{5E30CEF1-4A04-6961-187C-D87DB18E1BEC}" dt="2024-02-26T18:54:41.578" v="582" actId="1076"/>
        <pc:sldMkLst>
          <pc:docMk/>
          <pc:sldMk cId="1279425718" sldId="273"/>
        </pc:sldMkLst>
        <pc:spChg chg="mod">
          <ac:chgData name="Busch, Jonathan" userId="S::jonbusch@ttu.edu::ac71c7c8-53eb-40fb-8c2a-bf76fe79ec77" providerId="AD" clId="Web-{5E30CEF1-4A04-6961-187C-D87DB18E1BEC}" dt="2024-02-26T18:53:46.483" v="574" actId="20577"/>
          <ac:spMkLst>
            <pc:docMk/>
            <pc:sldMk cId="1279425718" sldId="273"/>
            <ac:spMk id="2" creationId="{ACAEB6CE-D8E6-A897-B8E8-022CAF8AD588}"/>
          </ac:spMkLst>
        </pc:spChg>
        <pc:spChg chg="del">
          <ac:chgData name="Busch, Jonathan" userId="S::jonbusch@ttu.edu::ac71c7c8-53eb-40fb-8c2a-bf76fe79ec77" providerId="AD" clId="Web-{5E30CEF1-4A04-6961-187C-D87DB18E1BEC}" dt="2024-02-26T18:53:50.530" v="575"/>
          <ac:spMkLst>
            <pc:docMk/>
            <pc:sldMk cId="1279425718" sldId="273"/>
            <ac:spMk id="3" creationId="{1B1B5B20-61DF-B99D-CFE7-B1F58DD709F0}"/>
          </ac:spMkLst>
        </pc:spChg>
        <pc:picChg chg="add mod ord">
          <ac:chgData name="Busch, Jonathan" userId="S::jonbusch@ttu.edu::ac71c7c8-53eb-40fb-8c2a-bf76fe79ec77" providerId="AD" clId="Web-{5E30CEF1-4A04-6961-187C-D87DB18E1BEC}" dt="2024-02-26T18:53:51.249" v="576" actId="1076"/>
          <ac:picMkLst>
            <pc:docMk/>
            <pc:sldMk cId="1279425718" sldId="273"/>
            <ac:picMk id="4" creationId="{A283F69A-418F-175D-A225-FE6419D92CDB}"/>
          </ac:picMkLst>
        </pc:picChg>
        <pc:picChg chg="add mod">
          <ac:chgData name="Busch, Jonathan" userId="S::jonbusch@ttu.edu::ac71c7c8-53eb-40fb-8c2a-bf76fe79ec77" providerId="AD" clId="Web-{5E30CEF1-4A04-6961-187C-D87DB18E1BEC}" dt="2024-02-26T18:54:41.578" v="582" actId="1076"/>
          <ac:picMkLst>
            <pc:docMk/>
            <pc:sldMk cId="1279425718" sldId="273"/>
            <ac:picMk id="5" creationId="{57515189-4BC2-C197-A027-9A7A8852DCF7}"/>
          </ac:picMkLst>
        </pc:picChg>
      </pc:sldChg>
      <pc:sldChg chg="modSp new">
        <pc:chgData name="Busch, Jonathan" userId="S::jonbusch@ttu.edu::ac71c7c8-53eb-40fb-8c2a-bf76fe79ec77" providerId="AD" clId="Web-{5E30CEF1-4A04-6961-187C-D87DB18E1BEC}" dt="2024-02-26T18:56:32.003" v="587" actId="20577"/>
        <pc:sldMkLst>
          <pc:docMk/>
          <pc:sldMk cId="3755624176" sldId="274"/>
        </pc:sldMkLst>
        <pc:spChg chg="mod">
          <ac:chgData name="Busch, Jonathan" userId="S::jonbusch@ttu.edu::ac71c7c8-53eb-40fb-8c2a-bf76fe79ec77" providerId="AD" clId="Web-{5E30CEF1-4A04-6961-187C-D87DB18E1BEC}" dt="2024-02-26T18:56:32.003" v="587" actId="20577"/>
          <ac:spMkLst>
            <pc:docMk/>
            <pc:sldMk cId="3755624176" sldId="274"/>
            <ac:spMk id="2" creationId="{3E0D2C5C-F4A2-6211-2EE6-DBBAC78E1669}"/>
          </ac:spMkLst>
        </pc:spChg>
      </pc:sldChg>
    </pc:docChg>
  </pc:docChgLst>
  <pc:docChgLst>
    <pc:chgData name="Busch, Jonathan" userId="S::jonbusch@ttu.edu::ac71c7c8-53eb-40fb-8c2a-bf76fe79ec77" providerId="AD" clId="Web-{52F4E72F-D3ED-30EA-9F8D-91B66A5F307D}"/>
    <pc:docChg chg="delSld modSld addMainMaster delMainMaster">
      <pc:chgData name="Busch, Jonathan" userId="S::jonbusch@ttu.edu::ac71c7c8-53eb-40fb-8c2a-bf76fe79ec77" providerId="AD" clId="Web-{52F4E72F-D3ED-30EA-9F8D-91B66A5F307D}" dt="2024-02-26T21:28:35.874" v="1315" actId="20577"/>
      <pc:docMkLst>
        <pc:docMk/>
      </pc:docMkLst>
      <pc:sldChg chg="addSp delSp modSp mod modClrScheme chgLayout">
        <pc:chgData name="Busch, Jonathan" userId="S::jonbusch@ttu.edu::ac71c7c8-53eb-40fb-8c2a-bf76fe79ec77" providerId="AD" clId="Web-{52F4E72F-D3ED-30EA-9F8D-91B66A5F307D}" dt="2024-02-26T21:26:00.634" v="1183" actId="20577"/>
        <pc:sldMkLst>
          <pc:docMk/>
          <pc:sldMk cId="109857222" sldId="256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usch, Jonathan" userId="S::jonbusch@ttu.edu::ac71c7c8-53eb-40fb-8c2a-bf76fe79ec77" providerId="AD" clId="Web-{52F4E72F-D3ED-30EA-9F8D-91B66A5F307D}" dt="2024-02-26T21:26:00.634" v="1183" actId="20577"/>
          <ac:spMkLst>
            <pc:docMk/>
            <pc:sldMk cId="109857222" sldId="256"/>
            <ac:spMk id="3" creationId="{00000000-0000-0000-0000-000000000000}"/>
          </ac:spMkLst>
        </pc:spChg>
        <pc:graphicFrameChg chg="add del mod">
          <ac:chgData name="Busch, Jonathan" userId="S::jonbusch@ttu.edu::ac71c7c8-53eb-40fb-8c2a-bf76fe79ec77" providerId="AD" clId="Web-{52F4E72F-D3ED-30EA-9F8D-91B66A5F307D}" dt="2024-02-26T20:25:07.608" v="7"/>
          <ac:graphicFrameMkLst>
            <pc:docMk/>
            <pc:sldMk cId="109857222" sldId="256"/>
            <ac:graphicFrameMk id="5" creationId="{29AB39A7-D70B-ED77-EED4-821120F75BA3}"/>
          </ac:graphicFrameMkLst>
        </pc:graphicFrameChg>
      </pc:sldChg>
      <pc:sldChg chg="addSp modSp mod modClrScheme chgLayout">
        <pc:chgData name="Busch, Jonathan" userId="S::jonbusch@ttu.edu::ac71c7c8-53eb-40fb-8c2a-bf76fe79ec77" providerId="AD" clId="Web-{52F4E72F-D3ED-30EA-9F8D-91B66A5F307D}" dt="2024-02-26T21:28:01.670" v="1299" actId="20577"/>
        <pc:sldMkLst>
          <pc:docMk/>
          <pc:sldMk cId="3121784268" sldId="259"/>
        </pc:sldMkLst>
        <pc:spChg chg="mod ord">
          <ac:chgData name="Busch, Jonathan" userId="S::jonbusch@ttu.edu::ac71c7c8-53eb-40fb-8c2a-bf76fe79ec77" providerId="AD" clId="Web-{52F4E72F-D3ED-30EA-9F8D-91B66A5F307D}" dt="2024-02-26T21:18:42.196" v="1014" actId="20577"/>
          <ac:spMkLst>
            <pc:docMk/>
            <pc:sldMk cId="3121784268" sldId="259"/>
            <ac:spMk id="2" creationId="{AD2F28C8-C699-E221-7A18-E3A54B7EEFD0}"/>
          </ac:spMkLst>
        </pc:spChg>
        <pc:spChg chg="mod ord">
          <ac:chgData name="Busch, Jonathan" userId="S::jonbusch@ttu.edu::ac71c7c8-53eb-40fb-8c2a-bf76fe79ec77" providerId="AD" clId="Web-{52F4E72F-D3ED-30EA-9F8D-91B66A5F307D}" dt="2024-02-26T21:28:01.670" v="1299" actId="20577"/>
          <ac:spMkLst>
            <pc:docMk/>
            <pc:sldMk cId="3121784268" sldId="259"/>
            <ac:spMk id="3" creationId="{C9EC5FCC-5987-46CB-2183-593D130CD626}"/>
          </ac:spMkLst>
        </pc:spChg>
        <pc:picChg chg="add mod modCrop">
          <ac:chgData name="Busch, Jonathan" userId="S::jonbusch@ttu.edu::ac71c7c8-53eb-40fb-8c2a-bf76fe79ec77" providerId="AD" clId="Web-{52F4E72F-D3ED-30EA-9F8D-91B66A5F307D}" dt="2024-02-26T21:21:40.265" v="1041" actId="1076"/>
          <ac:picMkLst>
            <pc:docMk/>
            <pc:sldMk cId="3121784268" sldId="259"/>
            <ac:picMk id="4" creationId="{1E9622CB-91DA-A6A3-C2DB-3202C5F2CD32}"/>
          </ac:picMkLst>
        </pc:picChg>
      </pc:sldChg>
      <pc:sldChg chg="modSp mod setBg modClrScheme chgLayout">
        <pc:chgData name="Busch, Jonathan" userId="S::jonbusch@ttu.edu::ac71c7c8-53eb-40fb-8c2a-bf76fe79ec77" providerId="AD" clId="Web-{52F4E72F-D3ED-30EA-9F8D-91B66A5F307D}" dt="2024-02-26T21:15:15.470" v="1003" actId="14100"/>
        <pc:sldMkLst>
          <pc:docMk/>
          <pc:sldMk cId="2056599822" sldId="260"/>
        </pc:sldMkLst>
        <pc:spChg chg="mod ord">
          <ac:chgData name="Busch, Jonathan" userId="S::jonbusch@ttu.edu::ac71c7c8-53eb-40fb-8c2a-bf76fe79ec77" providerId="AD" clId="Web-{52F4E72F-D3ED-30EA-9F8D-91B66A5F307D}" dt="2024-02-26T21:15:15.470" v="1003" actId="14100"/>
          <ac:spMkLst>
            <pc:docMk/>
            <pc:sldMk cId="2056599822" sldId="260"/>
            <ac:spMk id="2" creationId="{26371DA7-B002-EF55-0E6F-6B1B2B7AFC54}"/>
          </ac:spMkLst>
        </pc:spChg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2056599822" sldId="260"/>
            <ac:spMk id="3" creationId="{82692AA4-012A-3519-419C-C7D4282AE7A8}"/>
          </ac:spMkLst>
        </pc:spChg>
        <pc:picChg chg="mod modCrop">
          <ac:chgData name="Busch, Jonathan" userId="S::jonbusch@ttu.edu::ac71c7c8-53eb-40fb-8c2a-bf76fe79ec77" providerId="AD" clId="Web-{52F4E72F-D3ED-30EA-9F8D-91B66A5F307D}" dt="2024-02-26T21:14:11.827" v="992" actId="1076"/>
          <ac:picMkLst>
            <pc:docMk/>
            <pc:sldMk cId="2056599822" sldId="260"/>
            <ac:picMk id="4" creationId="{488C558F-3676-49F7-D850-A85DC409AEC9}"/>
          </ac:picMkLst>
        </pc:picChg>
      </pc:sldChg>
      <pc:sldChg chg="addSp modSp mod modClrScheme chgLayout">
        <pc:chgData name="Busch, Jonathan" userId="S::jonbusch@ttu.edu::ac71c7c8-53eb-40fb-8c2a-bf76fe79ec77" providerId="AD" clId="Web-{52F4E72F-D3ED-30EA-9F8D-91B66A5F307D}" dt="2024-02-26T20:48:05.862" v="575" actId="1076"/>
        <pc:sldMkLst>
          <pc:docMk/>
          <pc:sldMk cId="3523837725" sldId="261"/>
        </pc:sldMkLst>
        <pc:spChg chg="mod ord">
          <ac:chgData name="Busch, Jonathan" userId="S::jonbusch@ttu.edu::ac71c7c8-53eb-40fb-8c2a-bf76fe79ec77" providerId="AD" clId="Web-{52F4E72F-D3ED-30EA-9F8D-91B66A5F307D}" dt="2024-02-26T20:43:00.085" v="456" actId="20577"/>
          <ac:spMkLst>
            <pc:docMk/>
            <pc:sldMk cId="3523837725" sldId="261"/>
            <ac:spMk id="2" creationId="{518F92DC-EF23-53F4-C0BD-FD42CA584C71}"/>
          </ac:spMkLst>
        </pc:spChg>
        <pc:spChg chg="mod ord">
          <ac:chgData name="Busch, Jonathan" userId="S::jonbusch@ttu.edu::ac71c7c8-53eb-40fb-8c2a-bf76fe79ec77" providerId="AD" clId="Web-{52F4E72F-D3ED-30EA-9F8D-91B66A5F307D}" dt="2024-02-26T20:44:29.479" v="570" actId="20577"/>
          <ac:spMkLst>
            <pc:docMk/>
            <pc:sldMk cId="3523837725" sldId="261"/>
            <ac:spMk id="3" creationId="{0979FBF7-7D7F-CF57-AB4E-ACBC4AA73D70}"/>
          </ac:spMkLst>
        </pc:spChg>
        <pc:picChg chg="add mod">
          <ac:chgData name="Busch, Jonathan" userId="S::jonbusch@ttu.edu::ac71c7c8-53eb-40fb-8c2a-bf76fe79ec77" providerId="AD" clId="Web-{52F4E72F-D3ED-30EA-9F8D-91B66A5F307D}" dt="2024-02-26T20:48:05.862" v="575" actId="1076"/>
          <ac:picMkLst>
            <pc:docMk/>
            <pc:sldMk cId="3523837725" sldId="261"/>
            <ac:picMk id="4" creationId="{263699F9-6984-F468-043B-1EC8F418CD99}"/>
          </ac:picMkLst>
        </pc:picChg>
      </pc:sldChg>
      <pc:sldChg chg="modSp mod modClrScheme chgLayout">
        <pc:chgData name="Busch, Jonathan" userId="S::jonbusch@ttu.edu::ac71c7c8-53eb-40fb-8c2a-bf76fe79ec77" providerId="AD" clId="Web-{52F4E72F-D3ED-30EA-9F8D-91B66A5F307D}" dt="2024-02-26T20:54:39.096" v="668" actId="20577"/>
        <pc:sldMkLst>
          <pc:docMk/>
          <pc:sldMk cId="1166081049" sldId="262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1166081049" sldId="262"/>
            <ac:spMk id="2" creationId="{438E4C90-A789-8C89-D2F8-D2D688EC338B}"/>
          </ac:spMkLst>
        </pc:spChg>
        <pc:spChg chg="mod ord">
          <ac:chgData name="Busch, Jonathan" userId="S::jonbusch@ttu.edu::ac71c7c8-53eb-40fb-8c2a-bf76fe79ec77" providerId="AD" clId="Web-{52F4E72F-D3ED-30EA-9F8D-91B66A5F307D}" dt="2024-02-26T20:54:39.096" v="668" actId="20577"/>
          <ac:spMkLst>
            <pc:docMk/>
            <pc:sldMk cId="1166081049" sldId="262"/>
            <ac:spMk id="3" creationId="{84CDF8CE-35D1-BFE9-BD77-0343B2C59CE5}"/>
          </ac:spMkLst>
        </pc:spChg>
      </pc:sldChg>
      <pc:sldChg chg="addSp delSp modSp mod modClrScheme chgLayout">
        <pc:chgData name="Busch, Jonathan" userId="S::jonbusch@ttu.edu::ac71c7c8-53eb-40fb-8c2a-bf76fe79ec77" providerId="AD" clId="Web-{52F4E72F-D3ED-30EA-9F8D-91B66A5F307D}" dt="2024-02-26T21:15:07.532" v="1001" actId="14100"/>
        <pc:sldMkLst>
          <pc:docMk/>
          <pc:sldMk cId="1288848409" sldId="264"/>
        </pc:sldMkLst>
        <pc:spChg chg="mod ord">
          <ac:chgData name="Busch, Jonathan" userId="S::jonbusch@ttu.edu::ac71c7c8-53eb-40fb-8c2a-bf76fe79ec77" providerId="AD" clId="Web-{52F4E72F-D3ED-30EA-9F8D-91B66A5F307D}" dt="2024-02-26T21:15:07.532" v="1001" actId="14100"/>
          <ac:spMkLst>
            <pc:docMk/>
            <pc:sldMk cId="1288848409" sldId="264"/>
            <ac:spMk id="2" creationId="{5C93D29B-2718-74C3-190E-D8567B50AA22}"/>
          </ac:spMkLst>
        </pc:spChg>
        <pc:spChg chg="del mod ord">
          <ac:chgData name="Busch, Jonathan" userId="S::jonbusch@ttu.edu::ac71c7c8-53eb-40fb-8c2a-bf76fe79ec77" providerId="AD" clId="Web-{52F4E72F-D3ED-30EA-9F8D-91B66A5F307D}" dt="2024-02-26T21:14:40.656" v="995"/>
          <ac:spMkLst>
            <pc:docMk/>
            <pc:sldMk cId="1288848409" sldId="264"/>
            <ac:spMk id="3" creationId="{BF428A14-934D-990B-FD6C-4CD912ACE754}"/>
          </ac:spMkLst>
        </pc:spChg>
        <pc:spChg chg="add del mod">
          <ac:chgData name="Busch, Jonathan" userId="S::jonbusch@ttu.edu::ac71c7c8-53eb-40fb-8c2a-bf76fe79ec77" providerId="AD" clId="Web-{52F4E72F-D3ED-30EA-9F8D-91B66A5F307D}" dt="2024-02-26T21:14:58.016" v="999"/>
          <ac:spMkLst>
            <pc:docMk/>
            <pc:sldMk cId="1288848409" sldId="264"/>
            <ac:spMk id="13" creationId="{67BF3A99-3DFB-5830-060D-B93F5DD8136A}"/>
          </ac:spMkLst>
        </pc:spChg>
        <pc:graphicFrameChg chg="add del mod ord modGraphic">
          <ac:chgData name="Busch, Jonathan" userId="S::jonbusch@ttu.edu::ac71c7c8-53eb-40fb-8c2a-bf76fe79ec77" providerId="AD" clId="Web-{52F4E72F-D3ED-30EA-9F8D-91B66A5F307D}" dt="2024-02-26T21:14:45.109" v="996"/>
          <ac:graphicFrameMkLst>
            <pc:docMk/>
            <pc:sldMk cId="1288848409" sldId="264"/>
            <ac:graphicFrameMk id="5" creationId="{757DEFBF-8527-7D73-054E-A6B90824DDB1}"/>
          </ac:graphicFrameMkLst>
        </pc:graphicFrameChg>
        <pc:picChg chg="mod modCrop">
          <ac:chgData name="Busch, Jonathan" userId="S::jonbusch@ttu.edu::ac71c7c8-53eb-40fb-8c2a-bf76fe79ec77" providerId="AD" clId="Web-{52F4E72F-D3ED-30EA-9F8D-91B66A5F307D}" dt="2024-02-26T21:12:15.088" v="978"/>
          <ac:picMkLst>
            <pc:docMk/>
            <pc:sldMk cId="1288848409" sldId="264"/>
            <ac:picMk id="4" creationId="{B0A0B72E-96D0-FA67-2426-DE4E11EB28F1}"/>
          </ac:picMkLst>
        </pc:picChg>
      </pc:sldChg>
      <pc:sldChg chg="modSp mod modClrScheme chgLayout">
        <pc:chgData name="Busch, Jonathan" userId="S::jonbusch@ttu.edu::ac71c7c8-53eb-40fb-8c2a-bf76fe79ec77" providerId="AD" clId="Web-{52F4E72F-D3ED-30EA-9F8D-91B66A5F307D}" dt="2024-02-26T21:15:52.768" v="1013"/>
        <pc:sldMkLst>
          <pc:docMk/>
          <pc:sldMk cId="1744600716" sldId="265"/>
        </pc:sldMkLst>
        <pc:spChg chg="mod ord">
          <ac:chgData name="Busch, Jonathan" userId="S::jonbusch@ttu.edu::ac71c7c8-53eb-40fb-8c2a-bf76fe79ec77" providerId="AD" clId="Web-{52F4E72F-D3ED-30EA-9F8D-91B66A5F307D}" dt="2024-02-26T21:15:23.001" v="1005" actId="14100"/>
          <ac:spMkLst>
            <pc:docMk/>
            <pc:sldMk cId="1744600716" sldId="265"/>
            <ac:spMk id="2" creationId="{76A72DAD-1BE1-BDF6-243C-BC423C887AE9}"/>
          </ac:spMkLst>
        </pc:spChg>
        <pc:spChg chg="mod ord">
          <ac:chgData name="Busch, Jonathan" userId="S::jonbusch@ttu.edu::ac71c7c8-53eb-40fb-8c2a-bf76fe79ec77" providerId="AD" clId="Web-{52F4E72F-D3ED-30EA-9F8D-91B66A5F307D}" dt="2024-02-26T20:28:49.991" v="87" actId="1076"/>
          <ac:spMkLst>
            <pc:docMk/>
            <pc:sldMk cId="1744600716" sldId="265"/>
            <ac:spMk id="3" creationId="{A8F77BEF-D96B-5744-E884-5831F08867A8}"/>
          </ac:spMkLst>
        </pc:spChg>
        <pc:picChg chg="mod modCrop">
          <ac:chgData name="Busch, Jonathan" userId="S::jonbusch@ttu.edu::ac71c7c8-53eb-40fb-8c2a-bf76fe79ec77" providerId="AD" clId="Web-{52F4E72F-D3ED-30EA-9F8D-91B66A5F307D}" dt="2024-02-26T21:15:52.768" v="1013"/>
          <ac:picMkLst>
            <pc:docMk/>
            <pc:sldMk cId="1744600716" sldId="265"/>
            <ac:picMk id="4" creationId="{7CE89546-63EB-B64C-7B85-0EAF1E4C2B5B}"/>
          </ac:picMkLst>
        </pc:picChg>
      </pc:sldChg>
      <pc:sldChg chg="addSp modSp mod modClrScheme chgLayout">
        <pc:chgData name="Busch, Jonathan" userId="S::jonbusch@ttu.edu::ac71c7c8-53eb-40fb-8c2a-bf76fe79ec77" providerId="AD" clId="Web-{52F4E72F-D3ED-30EA-9F8D-91B66A5F307D}" dt="2024-02-26T20:54:09.673" v="666" actId="20577"/>
        <pc:sldMkLst>
          <pc:docMk/>
          <pc:sldMk cId="73994294" sldId="266"/>
        </pc:sldMkLst>
        <pc:spChg chg="mod ord">
          <ac:chgData name="Busch, Jonathan" userId="S::jonbusch@ttu.edu::ac71c7c8-53eb-40fb-8c2a-bf76fe79ec77" providerId="AD" clId="Web-{52F4E72F-D3ED-30EA-9F8D-91B66A5F307D}" dt="2024-02-26T20:29:53.775" v="101" actId="1076"/>
          <ac:spMkLst>
            <pc:docMk/>
            <pc:sldMk cId="73994294" sldId="266"/>
            <ac:spMk id="2" creationId="{47B600E0-1D6B-BD2C-A757-D8B6568FFDDB}"/>
          </ac:spMkLst>
        </pc:spChg>
        <pc:spChg chg="mod ord">
          <ac:chgData name="Busch, Jonathan" userId="S::jonbusch@ttu.edu::ac71c7c8-53eb-40fb-8c2a-bf76fe79ec77" providerId="AD" clId="Web-{52F4E72F-D3ED-30EA-9F8D-91B66A5F307D}" dt="2024-02-26T20:53:49.969" v="653" actId="20577"/>
          <ac:spMkLst>
            <pc:docMk/>
            <pc:sldMk cId="73994294" sldId="266"/>
            <ac:spMk id="3" creationId="{CBE207F3-B5B9-7CFF-9189-2CE11C405E50}"/>
          </ac:spMkLst>
        </pc:spChg>
        <pc:spChg chg="add mod">
          <ac:chgData name="Busch, Jonathan" userId="S::jonbusch@ttu.edu::ac71c7c8-53eb-40fb-8c2a-bf76fe79ec77" providerId="AD" clId="Web-{52F4E72F-D3ED-30EA-9F8D-91B66A5F307D}" dt="2024-02-26T20:54:09.673" v="666" actId="20577"/>
          <ac:spMkLst>
            <pc:docMk/>
            <pc:sldMk cId="73994294" sldId="266"/>
            <ac:spMk id="4" creationId="{2732FA0F-776A-C852-31A8-7684DC55348F}"/>
          </ac:spMkLst>
        </pc:spChg>
      </pc:sldChg>
      <pc:sldChg chg="modSp mod modClrScheme chgLayout">
        <pc:chgData name="Busch, Jonathan" userId="S::jonbusch@ttu.edu::ac71c7c8-53eb-40fb-8c2a-bf76fe79ec77" providerId="AD" clId="Web-{52F4E72F-D3ED-30EA-9F8D-91B66A5F307D}" dt="2024-02-26T20:48:29.504" v="582" actId="20577"/>
        <pc:sldMkLst>
          <pc:docMk/>
          <pc:sldMk cId="2659867255" sldId="268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2659867255" sldId="268"/>
            <ac:spMk id="2" creationId="{739F758D-1C0D-9C14-3E00-3722C2209713}"/>
          </ac:spMkLst>
        </pc:spChg>
        <pc:spChg chg="mod ord">
          <ac:chgData name="Busch, Jonathan" userId="S::jonbusch@ttu.edu::ac71c7c8-53eb-40fb-8c2a-bf76fe79ec77" providerId="AD" clId="Web-{52F4E72F-D3ED-30EA-9F8D-91B66A5F307D}" dt="2024-02-26T20:48:29.504" v="582" actId="20577"/>
          <ac:spMkLst>
            <pc:docMk/>
            <pc:sldMk cId="2659867255" sldId="268"/>
            <ac:spMk id="3" creationId="{016BB182-8D44-F1E6-ADFA-61D1FC70B848}"/>
          </ac:spMkLst>
        </pc:spChg>
        <pc:spChg chg="mod ord">
          <ac:chgData name="Busch, Jonathan" userId="S::jonbusch@ttu.edu::ac71c7c8-53eb-40fb-8c2a-bf76fe79ec77" providerId="AD" clId="Web-{52F4E72F-D3ED-30EA-9F8D-91B66A5F307D}" dt="2024-02-26T20:29:19.367" v="93" actId="20577"/>
          <ac:spMkLst>
            <pc:docMk/>
            <pc:sldMk cId="2659867255" sldId="268"/>
            <ac:spMk id="4" creationId="{67934C59-02C1-1CEB-D458-7C6267F78481}"/>
          </ac:spMkLst>
        </pc:spChg>
      </pc:sldChg>
      <pc:sldChg chg="modSp mod modClrScheme chgLayout">
        <pc:chgData name="Busch, Jonathan" userId="S::jonbusch@ttu.edu::ac71c7c8-53eb-40fb-8c2a-bf76fe79ec77" providerId="AD" clId="Web-{52F4E72F-D3ED-30EA-9F8D-91B66A5F307D}" dt="2024-02-26T21:28:10.811" v="1307"/>
        <pc:sldMkLst>
          <pc:docMk/>
          <pc:sldMk cId="2189493851" sldId="269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2189493851" sldId="269"/>
            <ac:spMk id="2" creationId="{4AEB757C-CCC9-4B9E-DE88-8547380546C3}"/>
          </ac:spMkLst>
        </pc:spChg>
        <pc:graphicFrameChg chg="mod ord modGraphic">
          <ac:chgData name="Busch, Jonathan" userId="S::jonbusch@ttu.edu::ac71c7c8-53eb-40fb-8c2a-bf76fe79ec77" providerId="AD" clId="Web-{52F4E72F-D3ED-30EA-9F8D-91B66A5F307D}" dt="2024-02-26T21:28:10.811" v="1307"/>
          <ac:graphicFrameMkLst>
            <pc:docMk/>
            <pc:sldMk cId="2189493851" sldId="269"/>
            <ac:graphicFrameMk id="4" creationId="{F9D10A2D-6E72-165D-148B-764EF03F8F58}"/>
          </ac:graphicFrameMkLst>
        </pc:graphicFrameChg>
      </pc:sldChg>
      <pc:sldChg chg="modSp mod modClrScheme chgLayout">
        <pc:chgData name="Busch, Jonathan" userId="S::jonbusch@ttu.edu::ac71c7c8-53eb-40fb-8c2a-bf76fe79ec77" providerId="AD" clId="Web-{52F4E72F-D3ED-30EA-9F8D-91B66A5F307D}" dt="2024-02-26T20:28:20.990" v="84"/>
        <pc:sldMkLst>
          <pc:docMk/>
          <pc:sldMk cId="1161304461" sldId="270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1161304461" sldId="270"/>
            <ac:spMk id="2" creationId="{DC2B222D-5B7A-77E6-CAB1-C14C7CA30F5A}"/>
          </ac:spMkLst>
        </pc:spChg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1161304461" sldId="270"/>
            <ac:spMk id="3" creationId="{20D4A8C4-0888-BD49-7A82-7FE989773DE3}"/>
          </ac:spMkLst>
        </pc:spChg>
        <pc:picChg chg="mod ord">
          <ac:chgData name="Busch, Jonathan" userId="S::jonbusch@ttu.edu::ac71c7c8-53eb-40fb-8c2a-bf76fe79ec77" providerId="AD" clId="Web-{52F4E72F-D3ED-30EA-9F8D-91B66A5F307D}" dt="2024-02-26T20:28:20.990" v="84"/>
          <ac:picMkLst>
            <pc:docMk/>
            <pc:sldMk cId="1161304461" sldId="270"/>
            <ac:picMk id="6" creationId="{709AE15C-0386-B74C-D35D-F528209DFA32}"/>
          </ac:picMkLst>
        </pc:picChg>
      </pc:sldChg>
      <pc:sldChg chg="modSp del mod modClrScheme chgLayout">
        <pc:chgData name="Busch, Jonathan" userId="S::jonbusch@ttu.edu::ac71c7c8-53eb-40fb-8c2a-bf76fe79ec77" providerId="AD" clId="Web-{52F4E72F-D3ED-30EA-9F8D-91B66A5F307D}" dt="2024-02-26T20:30:25.198" v="105"/>
        <pc:sldMkLst>
          <pc:docMk/>
          <pc:sldMk cId="317409002" sldId="271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317409002" sldId="271"/>
            <ac:spMk id="2" creationId="{2BCA96C9-D3BA-20E2-6920-024710D3AAF0}"/>
          </ac:spMkLst>
        </pc:spChg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317409002" sldId="271"/>
            <ac:spMk id="3" creationId="{876A1879-2C8F-DA1C-2FF7-F6239452C56D}"/>
          </ac:spMkLst>
        </pc:spChg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317409002" sldId="271"/>
            <ac:spMk id="4" creationId="{B390083A-1E79-C022-CBDF-9FDB96972D24}"/>
          </ac:spMkLst>
        </pc:spChg>
      </pc:sldChg>
      <pc:sldChg chg="addSp delSp modSp mod modClrScheme chgLayout">
        <pc:chgData name="Busch, Jonathan" userId="S::jonbusch@ttu.edu::ac71c7c8-53eb-40fb-8c2a-bf76fe79ec77" providerId="AD" clId="Web-{52F4E72F-D3ED-30EA-9F8D-91B66A5F307D}" dt="2024-02-26T20:37:57.590" v="439" actId="20577"/>
        <pc:sldMkLst>
          <pc:docMk/>
          <pc:sldMk cId="1026239887" sldId="272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1026239887" sldId="272"/>
            <ac:spMk id="2" creationId="{F6FE92C6-94C1-ABF6-ADE6-A590BBF4BA67}"/>
          </ac:spMkLst>
        </pc:spChg>
        <pc:spChg chg="mod ord">
          <ac:chgData name="Busch, Jonathan" userId="S::jonbusch@ttu.edu::ac71c7c8-53eb-40fb-8c2a-bf76fe79ec77" providerId="AD" clId="Web-{52F4E72F-D3ED-30EA-9F8D-91B66A5F307D}" dt="2024-02-26T20:37:57.590" v="439" actId="20577"/>
          <ac:spMkLst>
            <pc:docMk/>
            <pc:sldMk cId="1026239887" sldId="272"/>
            <ac:spMk id="3" creationId="{90744EB5-1E9C-688B-E711-96EB7CE17483}"/>
          </ac:spMkLst>
        </pc:spChg>
        <pc:spChg chg="del mod ord">
          <ac:chgData name="Busch, Jonathan" userId="S::jonbusch@ttu.edu::ac71c7c8-53eb-40fb-8c2a-bf76fe79ec77" providerId="AD" clId="Web-{52F4E72F-D3ED-30EA-9F8D-91B66A5F307D}" dt="2024-02-26T20:31:41.076" v="107"/>
          <ac:spMkLst>
            <pc:docMk/>
            <pc:sldMk cId="1026239887" sldId="272"/>
            <ac:spMk id="4" creationId="{917E135D-F140-1E6A-E288-943B71D4B37B}"/>
          </ac:spMkLst>
        </pc:spChg>
        <pc:graphicFrameChg chg="add mod modGraphic">
          <ac:chgData name="Busch, Jonathan" userId="S::jonbusch@ttu.edu::ac71c7c8-53eb-40fb-8c2a-bf76fe79ec77" providerId="AD" clId="Web-{52F4E72F-D3ED-30EA-9F8D-91B66A5F307D}" dt="2024-02-26T20:35:19.615" v="315"/>
          <ac:graphicFrameMkLst>
            <pc:docMk/>
            <pc:sldMk cId="1026239887" sldId="272"/>
            <ac:graphicFrameMk id="7" creationId="{C8702D1B-14BC-CF10-716D-3F63C5A32805}"/>
          </ac:graphicFrameMkLst>
        </pc:graphicFrameChg>
        <pc:picChg chg="add del mod">
          <ac:chgData name="Busch, Jonathan" userId="S::jonbusch@ttu.edu::ac71c7c8-53eb-40fb-8c2a-bf76fe79ec77" providerId="AD" clId="Web-{52F4E72F-D3ED-30EA-9F8D-91B66A5F307D}" dt="2024-02-26T20:35:22.334" v="316"/>
          <ac:picMkLst>
            <pc:docMk/>
            <pc:sldMk cId="1026239887" sldId="272"/>
            <ac:picMk id="5" creationId="{0EE905F2-AF90-9267-029E-4698C7AB292D}"/>
          </ac:picMkLst>
        </pc:picChg>
        <pc:picChg chg="add del mod">
          <ac:chgData name="Busch, Jonathan" userId="S::jonbusch@ttu.edu::ac71c7c8-53eb-40fb-8c2a-bf76fe79ec77" providerId="AD" clId="Web-{52F4E72F-D3ED-30EA-9F8D-91B66A5F307D}" dt="2024-02-26T20:33:41.924" v="172"/>
          <ac:picMkLst>
            <pc:docMk/>
            <pc:sldMk cId="1026239887" sldId="272"/>
            <ac:picMk id="6" creationId="{5477ECCE-3E53-1C6C-D8B5-A934F9CD1414}"/>
          </ac:picMkLst>
        </pc:picChg>
      </pc:sldChg>
      <pc:sldChg chg="del">
        <pc:chgData name="Busch, Jonathan" userId="S::jonbusch@ttu.edu::ac71c7c8-53eb-40fb-8c2a-bf76fe79ec77" providerId="AD" clId="Web-{52F4E72F-D3ED-30EA-9F8D-91B66A5F307D}" dt="2024-02-26T20:24:15.293" v="1"/>
        <pc:sldMkLst>
          <pc:docMk/>
          <pc:sldMk cId="1279425718" sldId="273"/>
        </pc:sldMkLst>
      </pc:sldChg>
      <pc:sldChg chg="modSp mod modClrScheme chgLayout">
        <pc:chgData name="Busch, Jonathan" userId="S::jonbusch@ttu.edu::ac71c7c8-53eb-40fb-8c2a-bf76fe79ec77" providerId="AD" clId="Web-{52F4E72F-D3ED-30EA-9F8D-91B66A5F307D}" dt="2024-02-26T21:28:35.874" v="1315" actId="20577"/>
        <pc:sldMkLst>
          <pc:docMk/>
          <pc:sldMk cId="3755624176" sldId="274"/>
        </pc:sldMkLst>
        <pc:spChg chg="mod ord">
          <ac:chgData name="Busch, Jonathan" userId="S::jonbusch@ttu.edu::ac71c7c8-53eb-40fb-8c2a-bf76fe79ec77" providerId="AD" clId="Web-{52F4E72F-D3ED-30EA-9F8D-91B66A5F307D}" dt="2024-02-26T20:28:20.990" v="84"/>
          <ac:spMkLst>
            <pc:docMk/>
            <pc:sldMk cId="3755624176" sldId="274"/>
            <ac:spMk id="2" creationId="{3E0D2C5C-F4A2-6211-2EE6-DBBAC78E1669}"/>
          </ac:spMkLst>
        </pc:spChg>
        <pc:spChg chg="mod ord">
          <ac:chgData name="Busch, Jonathan" userId="S::jonbusch@ttu.edu::ac71c7c8-53eb-40fb-8c2a-bf76fe79ec77" providerId="AD" clId="Web-{52F4E72F-D3ED-30EA-9F8D-91B66A5F307D}" dt="2024-02-26T21:28:35.874" v="1315" actId="20577"/>
          <ac:spMkLst>
            <pc:docMk/>
            <pc:sldMk cId="3755624176" sldId="274"/>
            <ac:spMk id="3" creationId="{E74008D5-1B4C-9583-DECA-75EBC1BE9FAC}"/>
          </ac:spMkLst>
        </pc:spChg>
      </pc:sldChg>
      <pc:sldChg chg="addSp delSp modSp">
        <pc:chgData name="Busch, Jonathan" userId="S::jonbusch@ttu.edu::ac71c7c8-53eb-40fb-8c2a-bf76fe79ec77" providerId="AD" clId="Web-{52F4E72F-D3ED-30EA-9F8D-91B66A5F307D}" dt="2024-02-26T21:10:17.099" v="966" actId="1076"/>
        <pc:sldMkLst>
          <pc:docMk/>
          <pc:sldMk cId="1065585000" sldId="275"/>
        </pc:sldMkLst>
        <pc:spChg chg="mod">
          <ac:chgData name="Busch, Jonathan" userId="S::jonbusch@ttu.edu::ac71c7c8-53eb-40fb-8c2a-bf76fe79ec77" providerId="AD" clId="Web-{52F4E72F-D3ED-30EA-9F8D-91B66A5F307D}" dt="2024-02-26T21:09:08.816" v="951" actId="20577"/>
          <ac:spMkLst>
            <pc:docMk/>
            <pc:sldMk cId="1065585000" sldId="275"/>
            <ac:spMk id="3" creationId="{3F5AF94C-52B4-0326-EE17-1CFDEE1B7FB8}"/>
          </ac:spMkLst>
        </pc:spChg>
        <pc:picChg chg="add del mod">
          <ac:chgData name="Busch, Jonathan" userId="S::jonbusch@ttu.edu::ac71c7c8-53eb-40fb-8c2a-bf76fe79ec77" providerId="AD" clId="Web-{52F4E72F-D3ED-30EA-9F8D-91B66A5F307D}" dt="2024-02-26T21:03:05.724" v="712"/>
          <ac:picMkLst>
            <pc:docMk/>
            <pc:sldMk cId="1065585000" sldId="275"/>
            <ac:picMk id="4" creationId="{1E279059-E19D-3400-296E-7F3422FBA564}"/>
          </ac:picMkLst>
        </pc:picChg>
        <pc:picChg chg="add mod modCrop">
          <ac:chgData name="Busch, Jonathan" userId="S::jonbusch@ttu.edu::ac71c7c8-53eb-40fb-8c2a-bf76fe79ec77" providerId="AD" clId="Web-{52F4E72F-D3ED-30EA-9F8D-91B66A5F307D}" dt="2024-02-26T21:10:17.099" v="966" actId="1076"/>
          <ac:picMkLst>
            <pc:docMk/>
            <pc:sldMk cId="1065585000" sldId="275"/>
            <ac:picMk id="5" creationId="{BBDC5531-6CB8-6F18-595F-30E0372F0B16}"/>
          </ac:picMkLst>
        </pc:picChg>
      </pc:sldChg>
      <pc:sldMasterChg chg="del delSldLayout">
        <pc:chgData name="Busch, Jonathan" userId="S::jonbusch@ttu.edu::ac71c7c8-53eb-40fb-8c2a-bf76fe79ec77" providerId="AD" clId="Web-{52F4E72F-D3ED-30EA-9F8D-91B66A5F307D}" dt="2024-02-26T20:26:52.112" v="77"/>
        <pc:sldMasterMkLst>
          <pc:docMk/>
          <pc:sldMasterMk cId="2460954070" sldId="2147483660"/>
        </pc:sldMasterMkLst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6:52.112" v="7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usch, Jonathan" userId="S::jonbusch@ttu.edu::ac71c7c8-53eb-40fb-8c2a-bf76fe79ec77" providerId="AD" clId="Web-{52F4E72F-D3ED-30EA-9F8D-91B66A5F307D}" dt="2024-02-26T20:27:01.268" v="78"/>
        <pc:sldMasterMkLst>
          <pc:docMk/>
          <pc:sldMasterMk cId="2636102056" sldId="2147483672"/>
        </pc:sldMasterMkLst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2704581481" sldId="2147483673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3129116719" sldId="2147483674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1982211617" sldId="214748367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3320882596" sldId="214748367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623827054" sldId="214748367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420896710" sldId="214748367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1285881969" sldId="214748367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3451270656" sldId="214748368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1035510298" sldId="2147483681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814311980" sldId="2147483682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1.268" v="78"/>
          <pc:sldLayoutMkLst>
            <pc:docMk/>
            <pc:sldMasterMk cId="2636102056" sldId="2147483672"/>
            <pc:sldLayoutMk cId="993956079" sldId="2147483683"/>
          </pc:sldLayoutMkLst>
        </pc:sldLayoutChg>
      </pc:sldMasterChg>
      <pc:sldMasterChg chg="add del addSldLayout delSldLayout modSldLayout">
        <pc:chgData name="Busch, Jonathan" userId="S::jonbusch@ttu.edu::ac71c7c8-53eb-40fb-8c2a-bf76fe79ec77" providerId="AD" clId="Web-{52F4E72F-D3ED-30EA-9F8D-91B66A5F307D}" dt="2024-02-26T20:27:08.206" v="79"/>
        <pc:sldMasterMkLst>
          <pc:docMk/>
          <pc:sldMasterMk cId="3856385082" sldId="2147483684"/>
        </pc:sldMasterMkLst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1881935988" sldId="214748368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688056730" sldId="214748368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3823077900" sldId="214748368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593334395" sldId="214748368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3367777722" sldId="214748368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779146869" sldId="214748369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1071602798" sldId="2147483691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403328092" sldId="2147483692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3147631286" sldId="2147483693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197497261" sldId="2147483694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1035750779" sldId="214748369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137267957" sldId="214748369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807326098" sldId="214748369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258261643" sldId="214748369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421482981" sldId="214748369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56361322" sldId="214748370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08.206" v="79"/>
          <pc:sldLayoutMkLst>
            <pc:docMk/>
            <pc:sldMasterMk cId="3856385082" sldId="2147483684"/>
            <pc:sldLayoutMk cId="2883402797" sldId="2147483701"/>
          </pc:sldLayoutMkLst>
        </pc:sldLayoutChg>
      </pc:sldMasterChg>
      <pc:sldMasterChg chg="add del addSldLayout delSldLayout modSldLayout">
        <pc:chgData name="Busch, Jonathan" userId="S::jonbusch@ttu.edu::ac71c7c8-53eb-40fb-8c2a-bf76fe79ec77" providerId="AD" clId="Web-{52F4E72F-D3ED-30EA-9F8D-91B66A5F307D}" dt="2024-02-26T20:27:11.472" v="80"/>
        <pc:sldMasterMkLst>
          <pc:docMk/>
          <pc:sldMasterMk cId="1557318630" sldId="2147483702"/>
        </pc:sldMasterMkLst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297019668" sldId="2147483703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3723879710" sldId="2147483704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3579348835" sldId="214748370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620534377" sldId="214748370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314738327" sldId="214748370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2126753626" sldId="214748370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1520560922" sldId="214748370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3165792081" sldId="214748371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2959667494" sldId="2147483711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1286153893" sldId="2147483712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11.472" v="80"/>
          <pc:sldLayoutMkLst>
            <pc:docMk/>
            <pc:sldMasterMk cId="1557318630" sldId="2147483702"/>
            <pc:sldLayoutMk cId="2834664022" sldId="2147483713"/>
          </pc:sldLayoutMkLst>
        </pc:sldLayoutChg>
      </pc:sldMasterChg>
      <pc:sldMasterChg chg="add del addSldLayout delSldLayout modSldLayout">
        <pc:chgData name="Busch, Jonathan" userId="S::jonbusch@ttu.edu::ac71c7c8-53eb-40fb-8c2a-bf76fe79ec77" providerId="AD" clId="Web-{52F4E72F-D3ED-30EA-9F8D-91B66A5F307D}" dt="2024-02-26T20:27:27.176" v="81"/>
        <pc:sldMasterMkLst>
          <pc:docMk/>
          <pc:sldMasterMk cId="2830261208" sldId="2147483714"/>
        </pc:sldMasterMkLst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4072617247" sldId="214748371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2784647425" sldId="214748371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3975179094" sldId="214748371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589588317" sldId="214748371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490794703" sldId="214748371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270573993" sldId="214748372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3779448116" sldId="2147483721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679242128" sldId="2147483722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847903850" sldId="2147483723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524265111" sldId="2147483724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917242905" sldId="214748372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3842251770" sldId="214748372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382593207" sldId="214748372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48750115" sldId="214748372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233839154" sldId="214748372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2920092758" sldId="214748373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27.176" v="81"/>
          <pc:sldLayoutMkLst>
            <pc:docMk/>
            <pc:sldMasterMk cId="2830261208" sldId="2147483714"/>
            <pc:sldLayoutMk cId="1185992753" sldId="2147483731"/>
          </pc:sldLayoutMkLst>
        </pc:sldLayoutChg>
      </pc:sldMasterChg>
      <pc:sldMasterChg chg="add del addSldLayout delSldLayout modSldLayout">
        <pc:chgData name="Busch, Jonathan" userId="S::jonbusch@ttu.edu::ac71c7c8-53eb-40fb-8c2a-bf76fe79ec77" providerId="AD" clId="Web-{52F4E72F-D3ED-30EA-9F8D-91B66A5F307D}" dt="2024-02-26T20:27:51.864" v="83"/>
        <pc:sldMasterMkLst>
          <pc:docMk/>
          <pc:sldMasterMk cId="2123015822" sldId="2147483732"/>
        </pc:sldMasterMkLst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2807877590" sldId="2147483733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3366221410" sldId="2147483734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360115261" sldId="2147483735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726207494" sldId="2147483736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54721449" sldId="2147483737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156355169" sldId="2147483738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2674709774" sldId="2147483739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504937576" sldId="2147483740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4046489019" sldId="2147483741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609678716" sldId="2147483742"/>
          </pc:sldLayoutMkLst>
        </pc:sldLayoutChg>
        <pc:sldLayoutChg chg="add del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2123015822" sldId="2147483732"/>
            <pc:sldLayoutMk cId="1515066159" sldId="2147483743"/>
          </pc:sldLayoutMkLst>
        </pc:sldLayoutChg>
      </pc:sldMasterChg>
      <pc:sldMasterChg chg="add addSldLayout modSldLayout">
        <pc:chgData name="Busch, Jonathan" userId="S::jonbusch@ttu.edu::ac71c7c8-53eb-40fb-8c2a-bf76fe79ec77" providerId="AD" clId="Web-{52F4E72F-D3ED-30EA-9F8D-91B66A5F307D}" dt="2024-02-26T20:27:51.864" v="83"/>
        <pc:sldMasterMkLst>
          <pc:docMk/>
          <pc:sldMasterMk cId="563627570" sldId="2147483744"/>
        </pc:sldMasterMkLst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22435355" sldId="2147483745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1059537110" sldId="2147483746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2745642901" sldId="2147483747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700400044" sldId="2147483748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524439974" sldId="2147483749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862733907" sldId="2147483750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668787021" sldId="2147483751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1358630103" sldId="2147483752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901152113" sldId="2147483753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381979039" sldId="2147483754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2725290356" sldId="2147483755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2387590760" sldId="2147483756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425339294" sldId="2147483757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1812566504" sldId="2147483758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69983490" sldId="2147483759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38928191" sldId="2147483760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7:51.864" v="83"/>
          <pc:sldLayoutMkLst>
            <pc:docMk/>
            <pc:sldMasterMk cId="563627570" sldId="2147483744"/>
            <pc:sldLayoutMk cId="1345770720" sldId="2147483761"/>
          </pc:sldLayoutMkLst>
        </pc:sldLayoutChg>
      </pc:sldMasterChg>
      <pc:sldMasterChg chg="del delSldLayout">
        <pc:chgData name="Busch, Jonathan" userId="S::jonbusch@ttu.edu::ac71c7c8-53eb-40fb-8c2a-bf76fe79ec77" providerId="AD" clId="Web-{52F4E72F-D3ED-30EA-9F8D-91B66A5F307D}" dt="2024-02-26T20:28:20.990" v="84"/>
        <pc:sldMasterMkLst>
          <pc:docMk/>
          <pc:sldMasterMk cId="1423683011" sldId="2147483762"/>
        </pc:sldMasterMkLst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3137622902" sldId="2147483763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162927309" sldId="2147483764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1924773806" sldId="2147483765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4105666979" sldId="2147483766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3304265031" sldId="2147483767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408134033" sldId="2147483768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3774848763" sldId="2147483769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1337021659" sldId="2147483770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4149490931" sldId="2147483771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2523394637" sldId="2147483772"/>
          </pc:sldLayoutMkLst>
        </pc:sldLayoutChg>
        <pc:sldLayoutChg chg="del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423683011" sldId="2147483762"/>
            <pc:sldLayoutMk cId="1915840067" sldId="2147483773"/>
          </pc:sldLayoutMkLst>
        </pc:sldLayoutChg>
      </pc:sldMasterChg>
      <pc:sldMasterChg chg="add addSldLayout modSldLayout">
        <pc:chgData name="Busch, Jonathan" userId="S::jonbusch@ttu.edu::ac71c7c8-53eb-40fb-8c2a-bf76fe79ec77" providerId="AD" clId="Web-{52F4E72F-D3ED-30EA-9F8D-91B66A5F307D}" dt="2024-02-26T20:28:20.990" v="84"/>
        <pc:sldMasterMkLst>
          <pc:docMk/>
          <pc:sldMasterMk cId="1010192504" sldId="2147483774"/>
        </pc:sldMasterMkLst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438815730" sldId="2147483775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3105816830" sldId="2147483776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35190094" sldId="2147483777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32689716" sldId="2147483778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3733306472" sldId="2147483779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1555473149" sldId="2147483780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3613145537" sldId="2147483781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061101005" sldId="2147483782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754869400" sldId="2147483783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1500526172" sldId="2147483784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023346567" sldId="2147483785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2484606386" sldId="2147483786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1592255054" sldId="2147483787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1519321419" sldId="2147483788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951199489" sldId="2147483789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3860956486" sldId="2147483790"/>
          </pc:sldLayoutMkLst>
        </pc:sldLayoutChg>
        <pc:sldLayoutChg chg="add mod replId">
          <pc:chgData name="Busch, Jonathan" userId="S::jonbusch@ttu.edu::ac71c7c8-53eb-40fb-8c2a-bf76fe79ec77" providerId="AD" clId="Web-{52F4E72F-D3ED-30EA-9F8D-91B66A5F307D}" dt="2024-02-26T20:28:20.990" v="84"/>
          <pc:sldLayoutMkLst>
            <pc:docMk/>
            <pc:sldMasterMk cId="1010192504" sldId="2147483774"/>
            <pc:sldLayoutMk cId="1542814423" sldId="21474837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1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95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2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Movie Trailer Views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96617"/>
            <a:ext cx="7197726" cy="15143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By: Emily Spector, MODELS- Linear REGRESSION,</a:t>
            </a:r>
          </a:p>
          <a:p>
            <a:r>
              <a:rPr lang="en-US" dirty="0">
                <a:ea typeface="Calibri"/>
                <a:cs typeface="Calibri"/>
              </a:rPr>
              <a:t>ANN, SUPPORT VECTOR MACHINE</a:t>
            </a:r>
          </a:p>
          <a:p>
            <a:r>
              <a:rPr lang="en-US" dirty="0">
                <a:ea typeface="Calibri"/>
                <a:cs typeface="Calibri"/>
              </a:rPr>
              <a:t>Jonathan Busch, </a:t>
            </a:r>
            <a:r>
              <a:rPr lang="en-US" dirty="0">
                <a:ea typeface="+mn-lt"/>
                <a:cs typeface="+mn-lt"/>
              </a:rPr>
              <a:t>MODELS- KNN, DECISION TREE, </a:t>
            </a:r>
          </a:p>
          <a:p>
            <a:r>
              <a:rPr lang="en-US" dirty="0">
                <a:ea typeface="+mn-lt"/>
                <a:cs typeface="+mn-lt"/>
              </a:rPr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29B-2718-74C3-190E-D8567B50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3708854" cy="6698343"/>
          </a:xfrm>
        </p:spPr>
        <p:txBody>
          <a:bodyPr/>
          <a:lstStyle/>
          <a:p>
            <a:r>
              <a:rPr lang="en-US" sz="4400" baseline="0">
                <a:solidFill>
                  <a:schemeClr val="bg1"/>
                </a:solidFill>
                <a:latin typeface="Calibri Light"/>
              </a:rPr>
              <a:t>ANN </a:t>
            </a:r>
            <a:r>
              <a:rPr lang="en-US" sz="4400">
                <a:solidFill>
                  <a:schemeClr val="bg1"/>
                </a:solidFill>
                <a:latin typeface="Calibri Light"/>
              </a:rPr>
              <a:t>5</a:t>
            </a:r>
            <a:r>
              <a:rPr lang="en-US" sz="4400" baseline="0">
                <a:solidFill>
                  <a:schemeClr val="bg1"/>
                </a:solidFill>
                <a:latin typeface="Calibri Light"/>
              </a:rPr>
              <a:t> Hidden Nodes One Layer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0A0B72E-96D0-FA67-2426-DE4E11EB2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-118" r="911" b="800"/>
          <a:stretch/>
        </p:blipFill>
        <p:spPr>
          <a:xfrm>
            <a:off x="5418991" y="-804"/>
            <a:ext cx="6766423" cy="67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4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2DAD-1BE1-BDF6-243C-BC423C88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4011"/>
            <a:ext cx="4144283" cy="6859210"/>
          </a:xfrm>
        </p:spPr>
        <p:txBody>
          <a:bodyPr/>
          <a:lstStyle/>
          <a:p>
            <a:r>
              <a:rPr lang="en-US" sz="4400" baseline="0">
                <a:solidFill>
                  <a:schemeClr val="bg1"/>
                </a:solidFill>
                <a:latin typeface="Calibri Light"/>
              </a:rPr>
              <a:t>ANN 2 Hidden Nodes </a:t>
            </a:r>
            <a:r>
              <a:rPr lang="en-US" sz="4400">
                <a:solidFill>
                  <a:schemeClr val="bg1"/>
                </a:solidFill>
                <a:latin typeface="Calibri Light"/>
              </a:rPr>
              <a:t>TWO</a:t>
            </a:r>
            <a:r>
              <a:rPr lang="en-US" sz="4400" baseline="0">
                <a:solidFill>
                  <a:schemeClr val="bg1"/>
                </a:solidFill>
                <a:latin typeface="Calibri Light"/>
              </a:rPr>
              <a:t> </a:t>
            </a:r>
            <a:r>
              <a:rPr lang="en-US" sz="4400">
                <a:solidFill>
                  <a:schemeClr val="bg1"/>
                </a:solidFill>
                <a:latin typeface="Calibri Light"/>
              </a:rPr>
              <a:t>Layers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7BEF-D96B-5744-E884-5831F088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05" y="1424572"/>
            <a:ext cx="47705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CE89546-63EB-B64C-7B85-0EAF1E4C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" b="664"/>
          <a:stretch/>
        </p:blipFill>
        <p:spPr>
          <a:xfrm>
            <a:off x="4581856" y="342009"/>
            <a:ext cx="7605223" cy="64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2DC-EF23-53F4-C0BD-FD42CA5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Support Vector Regression (SVR)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FBF7-7D7F-CF57-AB4E-ACBC4AA7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1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RMSE of 0.127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Dataset was 506 observations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This means that SVR may perform better than the more complex ANN given the relatively smaller size of our dataset </a:t>
            </a: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263699F9-6984-F468-043B-1EC8F418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87" y="2064920"/>
            <a:ext cx="6792327" cy="17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757C-CCC9-4B9E-DE88-85473805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RMSE of all Models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D10A2D-6E72-165D-148B-764EF03F8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348976"/>
              </p:ext>
            </p:extLst>
          </p:nvPr>
        </p:nvGraphicFramePr>
        <p:xfrm>
          <a:off x="376989" y="1885783"/>
          <a:ext cx="10578726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363">
                  <a:extLst>
                    <a:ext uri="{9D8B030D-6E8A-4147-A177-3AD203B41FA5}">
                      <a16:colId xmlns:a16="http://schemas.microsoft.com/office/drawing/2014/main" val="3635391101"/>
                    </a:ext>
                  </a:extLst>
                </a:gridCol>
                <a:gridCol w="5289363">
                  <a:extLst>
                    <a:ext uri="{9D8B030D-6E8A-4147-A177-3AD203B41FA5}">
                      <a16:colId xmlns:a16="http://schemas.microsoft.com/office/drawing/2014/main" val="352381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0.135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0.137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5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ANN 2 Hidden Nodes One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0.120</a:t>
                      </a:r>
                      <a:endParaRPr lang="en-US" b="1" u="non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0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ANN 5 Hidden Nodes One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0.134 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7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ANN 2 Hidden Nodes Two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0.132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446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0.127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8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9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C5C-F4A2-6211-2EE6-DBBAC78E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08D5-1B4C-9583-DECA-75EBC1BE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2954098"/>
            <a:ext cx="10131425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endParaRPr lang="en-US" sz="24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latin typeface="Calibri"/>
                <a:ea typeface="Calibri"/>
                <a:cs typeface="Arial"/>
              </a:rPr>
              <a:t>The ANN model with 2 nodes and one hidden layer had the highest accuracy of all the models we developed; it is the model we would choose to predict the views of a movie trailer, </a:t>
            </a:r>
            <a:r>
              <a:rPr lang="en-US" sz="2000">
                <a:latin typeface="Calibri"/>
                <a:ea typeface="Calibri"/>
                <a:cs typeface="Arial"/>
              </a:rPr>
              <a:t>despite its risk of over fitting</a:t>
            </a:r>
            <a:r>
              <a:rPr lang="en-US" sz="2000" dirty="0">
                <a:latin typeface="Calibri"/>
                <a:ea typeface="Calibri"/>
                <a:cs typeface="Arial"/>
              </a:rPr>
              <a:t>, which is something to keep in mind.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Linear Regression and Random Forest models were quite similar in accuracy to ANN, but different RMSE values and preferences for a different model may emerge based on the </a:t>
            </a:r>
            <a:r>
              <a:rPr lang="en-US" sz="2000">
                <a:ea typeface="+mn-lt"/>
                <a:cs typeface="+mn-lt"/>
              </a:rPr>
              <a:t>random partitioning of test and validation data.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latin typeface="Calibri"/>
                <a:ea typeface="Calibri"/>
                <a:cs typeface="Arial"/>
              </a:rPr>
              <a:t>The models were initially constructed using normalized test data. However, an oversight led to validation of the model being performed using un-normalized validation data, resulting in RMSE values going up to 400,000.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Calibri"/>
                <a:ea typeface="Calibri"/>
                <a:cs typeface="Arial"/>
              </a:rPr>
              <a:t>Room for future analysis, specifically focusing more on dimension reduction and hidden </a:t>
            </a:r>
            <a:r>
              <a:rPr lang="en-US" sz="2000" dirty="0">
                <a:latin typeface="Calibri"/>
                <a:ea typeface="Calibri"/>
                <a:cs typeface="Arial"/>
              </a:rPr>
              <a:t>variables</a:t>
            </a:r>
          </a:p>
          <a:p>
            <a:pPr>
              <a:buClr>
                <a:srgbClr val="FFFFFF"/>
              </a:buClr>
            </a:pP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56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00E0-1D6B-BD2C-A757-D8B6568F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3022"/>
            <a:ext cx="10131425" cy="1456267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Variables in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7F3-B5B9-7CFF-9189-2CE11C40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316196"/>
            <a:ext cx="5494111" cy="55441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Calibri"/>
                <a:cs typeface="Calibri"/>
              </a:rPr>
              <a:t>Trailer Views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Marketing Expense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Production Expense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Budget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Movie Length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Lead Actor Rating</a:t>
            </a:r>
          </a:p>
          <a:p>
            <a:pPr>
              <a:buClr>
                <a:srgbClr val="FFFFFF"/>
              </a:buClr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2FA0F-776A-C852-31A8-7684DC55348F}"/>
              </a:ext>
            </a:extLst>
          </p:cNvPr>
          <p:cNvSpPr txBox="1"/>
          <p:nvPr/>
        </p:nvSpPr>
        <p:spPr>
          <a:xfrm>
            <a:off x="5583693" y="1316425"/>
            <a:ext cx="5713260" cy="4221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Lead Actress Rating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Director Rating </a:t>
            </a:r>
          </a:p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Producer Rating </a:t>
            </a:r>
          </a:p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Twitter Hashtags </a:t>
            </a:r>
          </a:p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Average Age Actors </a:t>
            </a:r>
          </a:p>
          <a:p>
            <a:pPr marL="342900" indent="-342900" defTabSz="457200"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X3D Available: Whether the X3D option was available at theatres </a:t>
            </a:r>
          </a:p>
          <a:p>
            <a:pPr marL="342900" indent="-34290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Genre </a:t>
            </a: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9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758D-1C0D-9C14-3E00-3722C220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Variable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B182-8D44-F1E6-ADFA-61D1FC70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11561"/>
            <a:ext cx="4995334" cy="3649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Dependent Variable: </a:t>
            </a:r>
          </a:p>
          <a:p>
            <a:r>
              <a:rPr lang="en-US" sz="2400">
                <a:ea typeface="Calibri"/>
                <a:cs typeface="Calibri"/>
              </a:rPr>
              <a:t>Trailer Views</a:t>
            </a:r>
          </a:p>
          <a:p>
            <a:pPr>
              <a:buClr>
                <a:srgbClr val="FFFFFF"/>
              </a:buClr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Independent Variables:</a:t>
            </a:r>
          </a:p>
          <a:p>
            <a:r>
              <a:rPr lang="en-US" sz="2400">
                <a:ea typeface="Calibri"/>
                <a:cs typeface="Calibri"/>
              </a:rPr>
              <a:t>Marketing Expense</a:t>
            </a:r>
          </a:p>
          <a:p>
            <a:r>
              <a:rPr lang="en-US" sz="2400">
                <a:ea typeface="Calibri"/>
                <a:cs typeface="Calibri"/>
              </a:rPr>
              <a:t>Production Expense</a:t>
            </a:r>
          </a:p>
          <a:p>
            <a:r>
              <a:rPr lang="en-US" sz="2400">
                <a:ea typeface="Calibri"/>
                <a:cs typeface="Calibri"/>
              </a:rPr>
              <a:t>Budget</a:t>
            </a:r>
          </a:p>
          <a:p>
            <a:r>
              <a:rPr lang="en-US" sz="2400">
                <a:ea typeface="Calibri"/>
                <a:cs typeface="Calibri"/>
              </a:rPr>
              <a:t>Movie Length</a:t>
            </a:r>
          </a:p>
          <a:p>
            <a:r>
              <a:rPr lang="en-US" sz="2400">
                <a:ea typeface="Calibri"/>
                <a:cs typeface="Calibri"/>
              </a:rPr>
              <a:t>Lead Actor Rating</a:t>
            </a:r>
          </a:p>
          <a:p>
            <a:r>
              <a:rPr lang="en-US" sz="2400">
                <a:ea typeface="Calibri"/>
                <a:cs typeface="Calibri"/>
              </a:rPr>
              <a:t>Genre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34C59-02C1-1CEB-D458-7C6267F7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463548" cy="39612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The variables </a:t>
            </a:r>
            <a:r>
              <a:rPr lang="en-US" sz="2400">
                <a:ea typeface="+mn-lt"/>
                <a:cs typeface="+mn-lt"/>
              </a:rPr>
              <a:t>Lead Actress Rating, </a:t>
            </a:r>
            <a:r>
              <a:rPr lang="en-US" sz="2400" err="1">
                <a:ea typeface="+mn-lt"/>
                <a:cs typeface="+mn-lt"/>
              </a:rPr>
              <a:t>Director_Rating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Producer_Rating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Twitter_Hashtags</a:t>
            </a:r>
            <a:r>
              <a:rPr lang="en-US" sz="2400">
                <a:ea typeface="+mn-lt"/>
                <a:cs typeface="+mn-lt"/>
              </a:rPr>
              <a:t>, Average Age Actors, X3D_Available were removed either for 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too high correlation</a:t>
            </a:r>
            <a:r>
              <a:rPr lang="en-US" sz="2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with another predictor or next to </a:t>
            </a:r>
            <a:r>
              <a:rPr lang="en-US" sz="2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no correlation with the dependent variable</a:t>
            </a:r>
            <a:r>
              <a:rPr lang="en-US" sz="240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There is potential for further analysis with factor analysis, which could collapse the columns involving ratings into one singular factor, since they are all highly correlated with one another.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8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4C90-A789-8C89-D2F8-D2D688EC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Normalization and Data Partitioning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F8CE-35D1-BFE9-BD77-0343B2C5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Calibri"/>
                <a:cs typeface="Calibri"/>
              </a:rPr>
              <a:t>Split the 'Genre' column into dummy variables with the first dummy "action" removed</a:t>
            </a:r>
          </a:p>
          <a:p>
            <a:r>
              <a:rPr lang="en-US" sz="2400">
                <a:ea typeface="Calibri"/>
                <a:cs typeface="Calibri"/>
              </a:rPr>
              <a:t>Partitioned the data into train and valid sets with a set seed to ensure that results stayed the same between each run of the code</a:t>
            </a:r>
          </a:p>
          <a:p>
            <a:r>
              <a:rPr lang="en-US" sz="2400">
                <a:ea typeface="Calibri"/>
                <a:cs typeface="Calibri"/>
              </a:rPr>
              <a:t>Normalized the remaining numeric variables with the </a:t>
            </a:r>
            <a:r>
              <a:rPr lang="en-US" sz="2400" err="1">
                <a:ea typeface="Calibri"/>
                <a:cs typeface="Calibri"/>
              </a:rPr>
              <a:t>preProcess</a:t>
            </a:r>
            <a:r>
              <a:rPr lang="en-US" sz="2400">
                <a:ea typeface="Calibri"/>
                <a:cs typeface="Calibri"/>
              </a:rPr>
              <a:t> function</a:t>
            </a:r>
          </a:p>
          <a:p>
            <a:r>
              <a:rPr lang="en-US" sz="2400">
                <a:ea typeface="Calibri"/>
                <a:cs typeface="Calibri"/>
              </a:rPr>
              <a:t>Utilized Normalized Data for every model</a:t>
            </a:r>
          </a:p>
          <a:p>
            <a:r>
              <a:rPr lang="en-US" sz="2400">
                <a:ea typeface="Calibri"/>
                <a:cs typeface="Calibri"/>
              </a:rPr>
              <a:t>Trailer Views ~ Marketing </a:t>
            </a:r>
            <a:r>
              <a:rPr lang="en-US" sz="2400" err="1">
                <a:ea typeface="Calibri"/>
                <a:cs typeface="Calibri"/>
              </a:rPr>
              <a:t>Expense+Production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Expense+Budget+Movie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Length+Lead</a:t>
            </a:r>
            <a:r>
              <a:rPr lang="en-US" sz="2400">
                <a:ea typeface="Calibri"/>
                <a:cs typeface="Calibri"/>
              </a:rPr>
              <a:t> Actor </a:t>
            </a:r>
            <a:r>
              <a:rPr lang="en-US" sz="2400" err="1">
                <a:ea typeface="Calibri"/>
                <a:cs typeface="Calibri"/>
              </a:rPr>
              <a:t>Rating+Genre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Comedy+Genre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Drama+Genre</a:t>
            </a:r>
            <a:r>
              <a:rPr lang="en-US" sz="2400">
                <a:ea typeface="Calibri"/>
                <a:cs typeface="Calibri"/>
              </a:rPr>
              <a:t> Thriller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08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92C6-94C1-ABF6-ADE6-A590BBF4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KNN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4EB5-1E9C-688B-E711-96EB7CE17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Total number of observations was 506</a:t>
            </a:r>
            <a:endParaRPr lang="en-US" sz="24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We wanted to include number around 22</a:t>
            </a:r>
            <a:endParaRPr lang="en-US" sz="24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Tested K 1 through 45</a:t>
            </a:r>
            <a:endParaRPr lang="en-US" sz="2400"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Best K was 13</a:t>
            </a:r>
          </a:p>
          <a:p>
            <a:r>
              <a:rPr lang="en-US" sz="2400">
                <a:ea typeface="Calibri"/>
                <a:cs typeface="Calibri"/>
              </a:rPr>
              <a:t>RMSE of 0.135</a:t>
            </a: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ea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702D1B-14BC-CF10-716D-3F63C5A32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80344"/>
              </p:ext>
            </p:extLst>
          </p:nvPr>
        </p:nvGraphicFramePr>
        <p:xfrm>
          <a:off x="6446920" y="1574131"/>
          <a:ext cx="4477038" cy="370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519">
                  <a:extLst>
                    <a:ext uri="{9D8B030D-6E8A-4147-A177-3AD203B41FA5}">
                      <a16:colId xmlns:a16="http://schemas.microsoft.com/office/drawing/2014/main" val="163959065"/>
                    </a:ext>
                  </a:extLst>
                </a:gridCol>
                <a:gridCol w="2238519">
                  <a:extLst>
                    <a:ext uri="{9D8B030D-6E8A-4147-A177-3AD203B41FA5}">
                      <a16:colId xmlns:a16="http://schemas.microsoft.com/office/drawing/2014/main" val="41632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2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1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4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8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0.1352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0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739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104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0.1358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1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3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222D-5B7A-77E6-CAB1-C14C7CA3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Decision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8C4-0888-BD49-7A82-7FE989773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>
                <a:ea typeface="Calibri"/>
                <a:cs typeface="Calibri"/>
              </a:rPr>
              <a:t>Single Tree for Prediction</a:t>
            </a:r>
            <a:endParaRPr lang="en-US" sz="2400">
              <a:cs typeface="Calibri"/>
            </a:endParaRPr>
          </a:p>
          <a:p>
            <a:pPr marL="457200" indent="-457200"/>
            <a:r>
              <a:rPr lang="en-US" sz="2400">
                <a:ea typeface="Calibri"/>
                <a:cs typeface="Calibri"/>
              </a:rPr>
              <a:t>RMSE of 0.137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Content Placeholder 5" descr="A diagram of a tree&#10;&#10;Description automatically generated">
            <a:extLst>
              <a:ext uri="{FF2B5EF4-FFF2-40B4-BE49-F238E27FC236}">
                <a16:creationId xmlns:a16="http://schemas.microsoft.com/office/drawing/2014/main" id="{709AE15C-0386-B74C-D35D-F528209DF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0" t="2020" r="2514" b="252"/>
          <a:stretch/>
        </p:blipFill>
        <p:spPr>
          <a:xfrm>
            <a:off x="5318725" y="1163715"/>
            <a:ext cx="6305843" cy="46262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F8E96-B035-66B8-ECEE-0B45F968DA26}"/>
              </a:ext>
            </a:extLst>
          </p:cNvPr>
          <p:cNvSpPr txBox="1"/>
          <p:nvPr/>
        </p:nvSpPr>
        <p:spPr>
          <a:xfrm>
            <a:off x="682887" y="3475064"/>
            <a:ext cx="3886199" cy="1882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>
                <a:latin typeface="Calibri Light"/>
                <a:cs typeface="Calibri Light"/>
              </a:rPr>
              <a:t>Random Forest</a:t>
            </a:r>
          </a:p>
          <a:p>
            <a:endParaRPr lang="en-US" cap="all">
              <a:latin typeface="Calibri" panose="020F0502020204030204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cap="all">
              <a:latin typeface="Calibri" panose="020F0502020204030204"/>
              <a:cs typeface="Calibri"/>
            </a:endParaRPr>
          </a:p>
          <a:p>
            <a:endParaRPr lang="en-US" sz="3600" cap="all">
              <a:latin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7EDA4-75EB-A416-C96E-41E637A0C56A}"/>
              </a:ext>
            </a:extLst>
          </p:cNvPr>
          <p:cNvSpPr txBox="1"/>
          <p:nvPr/>
        </p:nvSpPr>
        <p:spPr>
          <a:xfrm>
            <a:off x="685124" y="4484474"/>
            <a:ext cx="45665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Significantly more accurate than the single tree prediction, with an RMSE of 0.121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13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8C8-C699-E221-7A18-E3A54B7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5FCC-5987-46CB-2183-593D130C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18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Significant Variables were Marketing Expense, Production Expense, Budget, and Movie Length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RMSE of 0.123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Adjusted R Squared of 0.5879</a:t>
            </a:r>
          </a:p>
          <a:p>
            <a:pPr>
              <a:buClr>
                <a:srgbClr val="FFFFFF"/>
              </a:buClr>
            </a:pPr>
            <a:r>
              <a:rPr lang="en-US" sz="2400">
                <a:ea typeface="Calibri"/>
                <a:cs typeface="Calibri"/>
              </a:rPr>
              <a:t>Marketing/Production Expenses and Movie Length had negative coefficients while Budget had a large positive coefficient</a:t>
            </a:r>
          </a:p>
          <a:p>
            <a:pPr>
              <a:buClr>
                <a:srgbClr val="FFFFFF"/>
              </a:buClr>
            </a:pPr>
            <a:endParaRPr lang="en-US" sz="24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4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E9622CB-91DA-A6A3-C2DB-3202C5F2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9" t="33075" r="-199" b="258"/>
          <a:stretch/>
        </p:blipFill>
        <p:spPr>
          <a:xfrm>
            <a:off x="6360660" y="2031547"/>
            <a:ext cx="5501402" cy="2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4FBB-5EC6-293B-16AB-09800356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F94C-52B4-0326-EE17-1CFDEE1B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6572"/>
            <a:ext cx="10450739" cy="3649133"/>
          </a:xfrm>
        </p:spPr>
        <p:txBody>
          <a:bodyPr/>
          <a:lstStyle/>
          <a:p>
            <a:r>
              <a:rPr lang="en-US" sz="2300">
                <a:ea typeface="+mn-lt"/>
                <a:cs typeface="+mn-lt"/>
              </a:rPr>
              <a:t>ANN 2 Hidden Nodes One Layer RMSE of 0.120</a:t>
            </a:r>
            <a:endParaRPr lang="en-US" sz="230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300">
                <a:ea typeface="+mn-lt"/>
                <a:cs typeface="+mn-lt"/>
              </a:rPr>
              <a:t>ANN 5 Hidden Nodes One Layer RMSE of 0.134</a:t>
            </a:r>
          </a:p>
          <a:p>
            <a:pPr>
              <a:buClr>
                <a:srgbClr val="FFFFFF"/>
              </a:buClr>
            </a:pPr>
            <a:r>
              <a:rPr lang="en-US" sz="2300">
                <a:ea typeface="+mn-lt"/>
                <a:cs typeface="+mn-lt"/>
              </a:rPr>
              <a:t>ANN 2 Hidden Nodes Two Layer RMSE of 0.132</a:t>
            </a:r>
          </a:p>
          <a:p>
            <a:pPr>
              <a:buClr>
                <a:srgbClr val="FFFFFF"/>
              </a:buClr>
            </a:pPr>
            <a:r>
              <a:rPr lang="en-US" sz="2300">
                <a:ea typeface="Calibri" panose="020F0502020204030204"/>
                <a:cs typeface="Calibri" panose="020F0502020204030204"/>
              </a:rPr>
              <a:t>Of the Neural Networks ANN 2 Hidden Nodes One Layer turned out to be the best model</a:t>
            </a:r>
          </a:p>
          <a:p>
            <a:pPr>
              <a:buClr>
                <a:srgbClr val="FFFFFF"/>
              </a:buClr>
            </a:pPr>
            <a:r>
              <a:rPr lang="en-US" sz="2300">
                <a:ea typeface="Calibri" panose="020F0502020204030204"/>
                <a:cs typeface="Calibri" panose="020F0502020204030204"/>
              </a:rPr>
              <a:t>This is also the model with the least chances of overfitting as it has the least nodes</a:t>
            </a:r>
          </a:p>
          <a:p>
            <a:pPr>
              <a:buClr>
                <a:srgbClr val="FFFFFF"/>
              </a:buClr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BDC5531-6CB8-6F18-595F-30E0372F0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" b="610"/>
          <a:stretch/>
        </p:blipFill>
        <p:spPr>
          <a:xfrm>
            <a:off x="2581957" y="4657726"/>
            <a:ext cx="7017053" cy="20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8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1DA7-B002-EF55-0E6F-6B1B2B7A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4764768" cy="6681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Calibri Light"/>
                <a:cs typeface="Calibri Light"/>
              </a:rPr>
              <a:t>ANN 2 Hidden Nodes One </a:t>
            </a:r>
            <a:br>
              <a:rPr lang="en-US" sz="440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en-US" sz="4400">
                <a:solidFill>
                  <a:schemeClr val="bg1"/>
                </a:solidFill>
                <a:ea typeface="Calibri Light"/>
                <a:cs typeface="Calibri Light"/>
              </a:rPr>
              <a:t>Layer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2AA4-012A-3519-419C-C7D4282A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18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3" descr="A diagram of a movie&#10;&#10;Description automatically generated">
            <a:extLst>
              <a:ext uri="{FF2B5EF4-FFF2-40B4-BE49-F238E27FC236}">
                <a16:creationId xmlns:a16="http://schemas.microsoft.com/office/drawing/2014/main" id="{488C558F-3676-49F7-D850-A85DC409A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" r="171" b="963"/>
          <a:stretch/>
        </p:blipFill>
        <p:spPr>
          <a:xfrm>
            <a:off x="5601847" y="88169"/>
            <a:ext cx="6371965" cy="6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F013708DA44E8A749CAB98525A7E" ma:contentTypeVersion="4" ma:contentTypeDescription="Create a new document." ma:contentTypeScope="" ma:versionID="82067a9055803f1b3785f892bf72f4e4">
  <xsd:schema xmlns:xsd="http://www.w3.org/2001/XMLSchema" xmlns:xs="http://www.w3.org/2001/XMLSchema" xmlns:p="http://schemas.microsoft.com/office/2006/metadata/properties" xmlns:ns2="2a27ab2d-44c6-4043-b675-e86056e1b02e" targetNamespace="http://schemas.microsoft.com/office/2006/metadata/properties" ma:root="true" ma:fieldsID="2d8f2d97d6eb66247269608d6b1d27eb" ns2:_="">
    <xsd:import namespace="2a27ab2d-44c6-4043-b675-e86056e1b0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7ab2d-44c6-4043-b675-e86056e1b0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64CB4-2C7E-4465-84A3-39A2AB1927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4F50F-6154-4A65-AD8F-A48F981A951D}">
  <ds:schemaRefs>
    <ds:schemaRef ds:uri="2a27ab2d-44c6-4043-b675-e86056e1b0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B5130F-5D4F-4BBB-9622-19E33B58306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Movie Trailer Views Prediction</vt:lpstr>
      <vt:lpstr>Variables in Dataset</vt:lpstr>
      <vt:lpstr>Variable Selection</vt:lpstr>
      <vt:lpstr>Normalization and Data Partitioning</vt:lpstr>
      <vt:lpstr>KNN</vt:lpstr>
      <vt:lpstr>Decision Tree</vt:lpstr>
      <vt:lpstr>Linear Regression</vt:lpstr>
      <vt:lpstr>ANN</vt:lpstr>
      <vt:lpstr>ANN 2 Hidden Nodes One  Layer</vt:lpstr>
      <vt:lpstr>ANN 5 Hidden Nodes One Layer</vt:lpstr>
      <vt:lpstr>ANN 2 Hidden Nodes TWO Layers</vt:lpstr>
      <vt:lpstr>Support Vector Regression (SVR)</vt:lpstr>
      <vt:lpstr>RMSE of all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139</cp:revision>
  <dcterms:created xsi:type="dcterms:W3CDTF">2024-02-23T18:50:25Z</dcterms:created>
  <dcterms:modified xsi:type="dcterms:W3CDTF">2024-02-26T23:20:58Z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0x0101004725F013708DA44E8A749CAB98525A7E</vt:lpwstr>
  </property>
</Properties>
</file>