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57"/>
  </p:notesMasterIdLst>
  <p:sldIdLst>
    <p:sldId id="256" r:id="rId5"/>
    <p:sldId id="271" r:id="rId6"/>
    <p:sldId id="272" r:id="rId7"/>
    <p:sldId id="273" r:id="rId8"/>
    <p:sldId id="258" r:id="rId9"/>
    <p:sldId id="291" r:id="rId10"/>
    <p:sldId id="259" r:id="rId11"/>
    <p:sldId id="269" r:id="rId12"/>
    <p:sldId id="260" r:id="rId13"/>
    <p:sldId id="299" r:id="rId14"/>
    <p:sldId id="276" r:id="rId15"/>
    <p:sldId id="277" r:id="rId16"/>
    <p:sldId id="261" r:id="rId17"/>
    <p:sldId id="262" r:id="rId18"/>
    <p:sldId id="279" r:id="rId19"/>
    <p:sldId id="280" r:id="rId20"/>
    <p:sldId id="308" r:id="rId21"/>
    <p:sldId id="296" r:id="rId22"/>
    <p:sldId id="297" r:id="rId23"/>
    <p:sldId id="302" r:id="rId24"/>
    <p:sldId id="303" r:id="rId25"/>
    <p:sldId id="304" r:id="rId26"/>
    <p:sldId id="306" r:id="rId27"/>
    <p:sldId id="319" r:id="rId28"/>
    <p:sldId id="311" r:id="rId29"/>
    <p:sldId id="313" r:id="rId30"/>
    <p:sldId id="314" r:id="rId31"/>
    <p:sldId id="321" r:id="rId32"/>
    <p:sldId id="320" r:id="rId33"/>
    <p:sldId id="315" r:id="rId34"/>
    <p:sldId id="317" r:id="rId35"/>
    <p:sldId id="318" r:id="rId36"/>
    <p:sldId id="266" r:id="rId37"/>
    <p:sldId id="281" r:id="rId38"/>
    <p:sldId id="284" r:id="rId39"/>
    <p:sldId id="285" r:id="rId40"/>
    <p:sldId id="282" r:id="rId41"/>
    <p:sldId id="287" r:id="rId42"/>
    <p:sldId id="288" r:id="rId43"/>
    <p:sldId id="289" r:id="rId44"/>
    <p:sldId id="283" r:id="rId45"/>
    <p:sldId id="290" r:id="rId46"/>
    <p:sldId id="293" r:id="rId47"/>
    <p:sldId id="294" r:id="rId48"/>
    <p:sldId id="267" r:id="rId49"/>
    <p:sldId id="309" r:id="rId50"/>
    <p:sldId id="301" r:id="rId51"/>
    <p:sldId id="307" r:id="rId52"/>
    <p:sldId id="310" r:id="rId53"/>
    <p:sldId id="312" r:id="rId54"/>
    <p:sldId id="316" r:id="rId55"/>
    <p:sldId id="26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12FBE-9C23-D76D-839C-5B7B30FBC4BB}" v="2356" dt="2024-04-22T20:27:18.774"/>
    <p1510:client id="{19518FCD-2742-4EFD-AC67-8637877A9956}" v="141" dt="2024-04-23T06:48:32.355"/>
    <p1510:client id="{2ADF4D25-58FE-4367-981E-D0BB58851476}" v="1365" dt="2024-04-23T19:48:42.463"/>
    <p1510:client id="{5A442F3D-85E5-1110-30D5-7936C7167428}" v="327" dt="2024-04-23T18:20:46.724"/>
    <p1510:client id="{61B15447-53E6-4237-A0F6-6974B9C47630}" v="688" dt="2024-04-23T06:39:09.929"/>
    <p1510:client id="{95B79FFB-2E7B-44B5-9AE4-4441A00DC3B7}" v="514" dt="2024-04-22T22:08:25.466"/>
    <p1510:client id="{9BB3505C-AE12-CAB5-CDE9-8813BA4683FA}" v="3" dt="2024-04-23T19:41:05.538"/>
    <p1510:client id="{B46E2677-DFC3-4CE0-A5F4-4E0386DC7DEA}" v="1324" dt="2024-04-23T18:10:38.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ker, James R" userId="051ebd3e-f30d-4764-b112-1a3fca48cbac" providerId="ADAL" clId="{2ADF4D25-58FE-4367-981E-D0BB58851476}"/>
    <pc:docChg chg="undo redo custSel addSld delSld modSld">
      <pc:chgData name="Parker, James R" userId="051ebd3e-f30d-4764-b112-1a3fca48cbac" providerId="ADAL" clId="{2ADF4D25-58FE-4367-981E-D0BB58851476}" dt="2024-04-23T19:48:42.463" v="1356" actId="14100"/>
      <pc:docMkLst>
        <pc:docMk/>
      </pc:docMkLst>
      <pc:sldChg chg="addSp delSp modSp mod setBg delDesignElem chgLayout">
        <pc:chgData name="Parker, James R" userId="051ebd3e-f30d-4764-b112-1a3fca48cbac" providerId="ADAL" clId="{2ADF4D25-58FE-4367-981E-D0BB58851476}" dt="2024-04-23T18:20:01.105" v="1120" actId="20577"/>
        <pc:sldMkLst>
          <pc:docMk/>
          <pc:sldMk cId="109857222" sldId="256"/>
        </pc:sldMkLst>
        <pc:spChg chg="mod ord">
          <ac:chgData name="Parker, James R" userId="051ebd3e-f30d-4764-b112-1a3fca48cbac" providerId="ADAL" clId="{2ADF4D25-58FE-4367-981E-D0BB58851476}" dt="2024-04-23T18:19:52.279" v="1110" actId="20577"/>
          <ac:spMkLst>
            <pc:docMk/>
            <pc:sldMk cId="109857222" sldId="256"/>
            <ac:spMk id="2" creationId="{00000000-0000-0000-0000-000000000000}"/>
          </ac:spMkLst>
        </pc:spChg>
        <pc:spChg chg="mod ord">
          <ac:chgData name="Parker, James R" userId="051ebd3e-f30d-4764-b112-1a3fca48cbac" providerId="ADAL" clId="{2ADF4D25-58FE-4367-981E-D0BB58851476}" dt="2024-04-23T18:20:01.105" v="1120" actId="20577"/>
          <ac:spMkLst>
            <pc:docMk/>
            <pc:sldMk cId="109857222" sldId="256"/>
            <ac:spMk id="3" creationId="{00000000-0000-0000-0000-000000000000}"/>
          </ac:spMkLst>
        </pc:spChg>
        <pc:spChg chg="add del">
          <ac:chgData name="Parker, James R" userId="051ebd3e-f30d-4764-b112-1a3fca48cbac" providerId="ADAL" clId="{2ADF4D25-58FE-4367-981E-D0BB58851476}" dt="2024-04-23T18:19:22.301" v="1076" actId="700"/>
          <ac:spMkLst>
            <pc:docMk/>
            <pc:sldMk cId="109857222" sldId="256"/>
            <ac:spMk id="9" creationId="{EFB0C39A-F8CA-4A79-AFFC-E9780FB1991A}"/>
          </ac:spMkLst>
        </pc:spChg>
        <pc:picChg chg="add del mod ord">
          <ac:chgData name="Parker, James R" userId="051ebd3e-f30d-4764-b112-1a3fca48cbac" providerId="ADAL" clId="{2ADF4D25-58FE-4367-981E-D0BB58851476}" dt="2024-04-23T18:19:13.656" v="1075" actId="478"/>
          <ac:picMkLst>
            <pc:docMk/>
            <pc:sldMk cId="109857222" sldId="256"/>
            <ac:picMk id="4" creationId="{24FF527D-79BB-18F7-9F1C-44C00B401EE0}"/>
          </ac:picMkLst>
        </pc:picChg>
        <pc:picChg chg="add del mod">
          <ac:chgData name="Parker, James R" userId="051ebd3e-f30d-4764-b112-1a3fca48cbac" providerId="ADAL" clId="{2ADF4D25-58FE-4367-981E-D0BB58851476}" dt="2024-04-23T18:16:50.433" v="1067" actId="14100"/>
          <ac:picMkLst>
            <pc:docMk/>
            <pc:sldMk cId="109857222" sldId="256"/>
            <ac:picMk id="5" creationId="{DD922392-C58F-0261-22EB-BDD6DF326BAF}"/>
          </ac:picMkLst>
        </pc:picChg>
        <pc:picChg chg="add del mod">
          <ac:chgData name="Parker, James R" userId="051ebd3e-f30d-4764-b112-1a3fca48cbac" providerId="ADAL" clId="{2ADF4D25-58FE-4367-981E-D0BB58851476}" dt="2024-04-23T18:18:03.360" v="1072" actId="478"/>
          <ac:picMkLst>
            <pc:docMk/>
            <pc:sldMk cId="109857222" sldId="256"/>
            <ac:picMk id="7" creationId="{EA76160D-A0D0-0480-1D56-C79B623E4A7A}"/>
          </ac:picMkLst>
        </pc:picChg>
        <pc:picChg chg="add del">
          <ac:chgData name="Parker, James R" userId="051ebd3e-f30d-4764-b112-1a3fca48cbac" providerId="ADAL" clId="{2ADF4D25-58FE-4367-981E-D0BB58851476}" dt="2024-04-23T18:18:47.270" v="1074" actId="478"/>
          <ac:picMkLst>
            <pc:docMk/>
            <pc:sldMk cId="109857222" sldId="256"/>
            <ac:picMk id="8" creationId="{74BDF558-E02A-CDF9-188F-3FDF0520DF30}"/>
          </ac:picMkLst>
        </pc:picChg>
      </pc:sldChg>
      <pc:sldChg chg="modSp mod">
        <pc:chgData name="Parker, James R" userId="051ebd3e-f30d-4764-b112-1a3fca48cbac" providerId="ADAL" clId="{2ADF4D25-58FE-4367-981E-D0BB58851476}" dt="2024-04-22T19:10:01.858" v="379" actId="20577"/>
        <pc:sldMkLst>
          <pc:docMk/>
          <pc:sldMk cId="953413188" sldId="259"/>
        </pc:sldMkLst>
        <pc:spChg chg="mod">
          <ac:chgData name="Parker, James R" userId="051ebd3e-f30d-4764-b112-1a3fca48cbac" providerId="ADAL" clId="{2ADF4D25-58FE-4367-981E-D0BB58851476}" dt="2024-04-22T19:10:01.858" v="379" actId="20577"/>
          <ac:spMkLst>
            <pc:docMk/>
            <pc:sldMk cId="953413188" sldId="259"/>
            <ac:spMk id="3" creationId="{4C7345AF-942C-F1E3-C232-0E9C649EB0BC}"/>
          </ac:spMkLst>
        </pc:spChg>
      </pc:sldChg>
      <pc:sldChg chg="del">
        <pc:chgData name="Parker, James R" userId="051ebd3e-f30d-4764-b112-1a3fca48cbac" providerId="ADAL" clId="{2ADF4D25-58FE-4367-981E-D0BB58851476}" dt="2024-04-23T17:48:16.510" v="800" actId="47"/>
        <pc:sldMkLst>
          <pc:docMk/>
          <pc:sldMk cId="632014059" sldId="264"/>
        </pc:sldMkLst>
      </pc:sldChg>
      <pc:sldChg chg="del">
        <pc:chgData name="Parker, James R" userId="051ebd3e-f30d-4764-b112-1a3fca48cbac" providerId="ADAL" clId="{2ADF4D25-58FE-4367-981E-D0BB58851476}" dt="2024-04-23T18:10:43.318" v="1020" actId="47"/>
        <pc:sldMkLst>
          <pc:docMk/>
          <pc:sldMk cId="2326005805" sldId="265"/>
        </pc:sldMkLst>
      </pc:sldChg>
      <pc:sldChg chg="modSp mod">
        <pc:chgData name="Parker, James R" userId="051ebd3e-f30d-4764-b112-1a3fca48cbac" providerId="ADAL" clId="{2ADF4D25-58FE-4367-981E-D0BB58851476}" dt="2024-04-23T18:10:30.823" v="1019" actId="108"/>
        <pc:sldMkLst>
          <pc:docMk/>
          <pc:sldMk cId="3340815911" sldId="268"/>
        </pc:sldMkLst>
        <pc:spChg chg="mod">
          <ac:chgData name="Parker, James R" userId="051ebd3e-f30d-4764-b112-1a3fca48cbac" providerId="ADAL" clId="{2ADF4D25-58FE-4367-981E-D0BB58851476}" dt="2024-04-23T18:10:30.823" v="1019" actId="108"/>
          <ac:spMkLst>
            <pc:docMk/>
            <pc:sldMk cId="3340815911" sldId="268"/>
            <ac:spMk id="3" creationId="{3FA20D91-C33D-2AF4-7A9B-542EF62A252F}"/>
          </ac:spMkLst>
        </pc:spChg>
      </pc:sldChg>
      <pc:sldChg chg="addSp delSp modSp add mod">
        <pc:chgData name="Parker, James R" userId="051ebd3e-f30d-4764-b112-1a3fca48cbac" providerId="ADAL" clId="{2ADF4D25-58FE-4367-981E-D0BB58851476}" dt="2024-04-22T19:09:49.535" v="378" actId="1076"/>
        <pc:sldMkLst>
          <pc:docMk/>
          <pc:sldMk cId="634199450" sldId="269"/>
        </pc:sldMkLst>
        <pc:spChg chg="mod">
          <ac:chgData name="Parker, James R" userId="051ebd3e-f30d-4764-b112-1a3fca48cbac" providerId="ADAL" clId="{2ADF4D25-58FE-4367-981E-D0BB58851476}" dt="2024-04-22T19:01:41.167" v="189" actId="20577"/>
          <ac:spMkLst>
            <pc:docMk/>
            <pc:sldMk cId="634199450" sldId="269"/>
            <ac:spMk id="2" creationId="{517A00BF-E70A-CD58-93A4-39CEFF00534F}"/>
          </ac:spMkLst>
        </pc:spChg>
        <pc:spChg chg="mod">
          <ac:chgData name="Parker, James R" userId="051ebd3e-f30d-4764-b112-1a3fca48cbac" providerId="ADAL" clId="{2ADF4D25-58FE-4367-981E-D0BB58851476}" dt="2024-04-22T19:05:14.730" v="363" actId="20577"/>
          <ac:spMkLst>
            <pc:docMk/>
            <pc:sldMk cId="634199450" sldId="269"/>
            <ac:spMk id="3" creationId="{4C7345AF-942C-F1E3-C232-0E9C649EB0BC}"/>
          </ac:spMkLst>
        </pc:spChg>
        <pc:picChg chg="add mod modCrop">
          <ac:chgData name="Parker, James R" userId="051ebd3e-f30d-4764-b112-1a3fca48cbac" providerId="ADAL" clId="{2ADF4D25-58FE-4367-981E-D0BB58851476}" dt="2024-04-22T19:06:42.317" v="367" actId="1076"/>
          <ac:picMkLst>
            <pc:docMk/>
            <pc:sldMk cId="634199450" sldId="269"/>
            <ac:picMk id="4" creationId="{4C8F0925-8E6F-D30B-BA7B-6A44C8368F76}"/>
          </ac:picMkLst>
        </pc:picChg>
        <pc:picChg chg="add">
          <ac:chgData name="Parker, James R" userId="051ebd3e-f30d-4764-b112-1a3fca48cbac" providerId="ADAL" clId="{2ADF4D25-58FE-4367-981E-D0BB58851476}" dt="2024-04-22T19:05:52.004" v="364"/>
          <ac:picMkLst>
            <pc:docMk/>
            <pc:sldMk cId="634199450" sldId="269"/>
            <ac:picMk id="6" creationId="{A46A519C-877E-5171-F6F7-1B3D57C94E70}"/>
          </ac:picMkLst>
        </pc:picChg>
        <pc:picChg chg="add del">
          <ac:chgData name="Parker, James R" userId="051ebd3e-f30d-4764-b112-1a3fca48cbac" providerId="ADAL" clId="{2ADF4D25-58FE-4367-981E-D0BB58851476}" dt="2024-04-22T19:06:39.259" v="366" actId="478"/>
          <ac:picMkLst>
            <pc:docMk/>
            <pc:sldMk cId="634199450" sldId="269"/>
            <ac:picMk id="7" creationId="{EB2CC7F9-701C-7080-DE3F-E1503BEC2D4F}"/>
          </ac:picMkLst>
        </pc:picChg>
        <pc:picChg chg="add">
          <ac:chgData name="Parker, James R" userId="051ebd3e-f30d-4764-b112-1a3fca48cbac" providerId="ADAL" clId="{2ADF4D25-58FE-4367-981E-D0BB58851476}" dt="2024-04-22T19:07:46.317" v="368"/>
          <ac:picMkLst>
            <pc:docMk/>
            <pc:sldMk cId="634199450" sldId="269"/>
            <ac:picMk id="8" creationId="{498DEDC1-B7D7-7034-F960-90C45D6A9113}"/>
          </ac:picMkLst>
        </pc:picChg>
        <pc:picChg chg="add del">
          <ac:chgData name="Parker, James R" userId="051ebd3e-f30d-4764-b112-1a3fca48cbac" providerId="ADAL" clId="{2ADF4D25-58FE-4367-981E-D0BB58851476}" dt="2024-04-22T19:09:36.752" v="374" actId="478"/>
          <ac:picMkLst>
            <pc:docMk/>
            <pc:sldMk cId="634199450" sldId="269"/>
            <ac:picMk id="9" creationId="{59199793-9D0B-29AD-52DA-0E1A3075EF82}"/>
          </ac:picMkLst>
        </pc:picChg>
        <pc:picChg chg="add mod">
          <ac:chgData name="Parker, James R" userId="051ebd3e-f30d-4764-b112-1a3fca48cbac" providerId="ADAL" clId="{2ADF4D25-58FE-4367-981E-D0BB58851476}" dt="2024-04-22T19:09:49.535" v="378" actId="1076"/>
          <ac:picMkLst>
            <pc:docMk/>
            <pc:sldMk cId="634199450" sldId="269"/>
            <ac:picMk id="10" creationId="{91BF9037-2DE9-717B-DEAF-B6DE6307ECC3}"/>
          </ac:picMkLst>
        </pc:picChg>
      </pc:sldChg>
      <pc:sldChg chg="add">
        <pc:chgData name="Parker, James R" userId="051ebd3e-f30d-4764-b112-1a3fca48cbac" providerId="ADAL" clId="{2ADF4D25-58FE-4367-981E-D0BB58851476}" dt="2024-04-22T19:18:59.890" v="380" actId="2890"/>
        <pc:sldMkLst>
          <pc:docMk/>
          <pc:sldMk cId="2826824572" sldId="276"/>
        </pc:sldMkLst>
      </pc:sldChg>
      <pc:sldChg chg="add">
        <pc:chgData name="Parker, James R" userId="051ebd3e-f30d-4764-b112-1a3fca48cbac" providerId="ADAL" clId="{2ADF4D25-58FE-4367-981E-D0BB58851476}" dt="2024-04-22T19:19:02.062" v="381" actId="2890"/>
        <pc:sldMkLst>
          <pc:docMk/>
          <pc:sldMk cId="1706746884" sldId="277"/>
        </pc:sldMkLst>
      </pc:sldChg>
      <pc:sldChg chg="add">
        <pc:chgData name="Parker, James R" userId="051ebd3e-f30d-4764-b112-1a3fca48cbac" providerId="ADAL" clId="{2ADF4D25-58FE-4367-981E-D0BB58851476}" dt="2024-04-22T19:19:04.103" v="382" actId="2890"/>
        <pc:sldMkLst>
          <pc:docMk/>
          <pc:sldMk cId="1885978251" sldId="278"/>
        </pc:sldMkLst>
      </pc:sldChg>
      <pc:sldChg chg="modSp mod modClrScheme chgLayout">
        <pc:chgData name="Parker, James R" userId="051ebd3e-f30d-4764-b112-1a3fca48cbac" providerId="ADAL" clId="{2ADF4D25-58FE-4367-981E-D0BB58851476}" dt="2024-04-23T17:44:28.582" v="690" actId="700"/>
        <pc:sldMkLst>
          <pc:docMk/>
          <pc:sldMk cId="3199264444" sldId="293"/>
        </pc:sldMkLst>
        <pc:spChg chg="mod ord">
          <ac:chgData name="Parker, James R" userId="051ebd3e-f30d-4764-b112-1a3fca48cbac" providerId="ADAL" clId="{2ADF4D25-58FE-4367-981E-D0BB58851476}" dt="2024-04-23T17:44:28.582" v="690" actId="700"/>
          <ac:spMkLst>
            <pc:docMk/>
            <pc:sldMk cId="3199264444" sldId="293"/>
            <ac:spMk id="2" creationId="{7E7C29EB-52AD-9C00-3393-901753C06AE0}"/>
          </ac:spMkLst>
        </pc:spChg>
      </pc:sldChg>
      <pc:sldChg chg="addSp delSp modSp add del mod">
        <pc:chgData name="Parker, James R" userId="051ebd3e-f30d-4764-b112-1a3fca48cbac" providerId="ADAL" clId="{2ADF4D25-58FE-4367-981E-D0BB58851476}" dt="2024-04-23T17:31:39.361" v="397" actId="47"/>
        <pc:sldMkLst>
          <pc:docMk/>
          <pc:sldMk cId="4269595454" sldId="300"/>
        </pc:sldMkLst>
        <pc:spChg chg="del">
          <ac:chgData name="Parker, James R" userId="051ebd3e-f30d-4764-b112-1a3fca48cbac" providerId="ADAL" clId="{2ADF4D25-58FE-4367-981E-D0BB58851476}" dt="2024-04-23T17:29:50.828" v="384" actId="478"/>
          <ac:spMkLst>
            <pc:docMk/>
            <pc:sldMk cId="4269595454" sldId="300"/>
            <ac:spMk id="3" creationId="{FEA62BD4-7E92-8ABF-75F7-19EE462A69CC}"/>
          </ac:spMkLst>
        </pc:spChg>
        <pc:spChg chg="add del mod">
          <ac:chgData name="Parker, James R" userId="051ebd3e-f30d-4764-b112-1a3fca48cbac" providerId="ADAL" clId="{2ADF4D25-58FE-4367-981E-D0BB58851476}" dt="2024-04-23T17:29:52.655" v="385" actId="478"/>
          <ac:spMkLst>
            <pc:docMk/>
            <pc:sldMk cId="4269595454" sldId="300"/>
            <ac:spMk id="6" creationId="{067A9958-B730-AED0-64AB-DA7DEC17F9B6}"/>
          </ac:spMkLst>
        </pc:spChg>
        <pc:graphicFrameChg chg="add del mod modGraphic">
          <ac:chgData name="Parker, James R" userId="051ebd3e-f30d-4764-b112-1a3fca48cbac" providerId="ADAL" clId="{2ADF4D25-58FE-4367-981E-D0BB58851476}" dt="2024-04-23T17:31:20.745" v="395" actId="478"/>
          <ac:graphicFrameMkLst>
            <pc:docMk/>
            <pc:sldMk cId="4269595454" sldId="300"/>
            <ac:graphicFrameMk id="7" creationId="{4F7CD4A2-A577-AE09-FE02-3083A5A731DA}"/>
          </ac:graphicFrameMkLst>
        </pc:graphicFrameChg>
      </pc:sldChg>
      <pc:sldChg chg="modSp mod modClrScheme chgLayout">
        <pc:chgData name="Parker, James R" userId="051ebd3e-f30d-4764-b112-1a3fca48cbac" providerId="ADAL" clId="{2ADF4D25-58FE-4367-981E-D0BB58851476}" dt="2024-04-23T17:38:41.221" v="527" actId="700"/>
        <pc:sldMkLst>
          <pc:docMk/>
          <pc:sldMk cId="3908967163" sldId="301"/>
        </pc:sldMkLst>
        <pc:spChg chg="mod ord">
          <ac:chgData name="Parker, James R" userId="051ebd3e-f30d-4764-b112-1a3fca48cbac" providerId="ADAL" clId="{2ADF4D25-58FE-4367-981E-D0BB58851476}" dt="2024-04-23T17:38:41.221" v="527" actId="700"/>
          <ac:spMkLst>
            <pc:docMk/>
            <pc:sldMk cId="3908967163" sldId="301"/>
            <ac:spMk id="2" creationId="{C974D955-4FDD-9C46-481E-69E1784805EC}"/>
          </ac:spMkLst>
        </pc:spChg>
        <pc:spChg chg="mod ord">
          <ac:chgData name="Parker, James R" userId="051ebd3e-f30d-4764-b112-1a3fca48cbac" providerId="ADAL" clId="{2ADF4D25-58FE-4367-981E-D0BB58851476}" dt="2024-04-23T17:38:41.221" v="527" actId="700"/>
          <ac:spMkLst>
            <pc:docMk/>
            <pc:sldMk cId="3908967163" sldId="301"/>
            <ac:spMk id="3" creationId="{71CD90FB-42A1-FCD9-91AF-F811C982460E}"/>
          </ac:spMkLst>
        </pc:spChg>
      </pc:sldChg>
      <pc:sldChg chg="addSp delSp modSp add mod">
        <pc:chgData name="Parker, James R" userId="051ebd3e-f30d-4764-b112-1a3fca48cbac" providerId="ADAL" clId="{2ADF4D25-58FE-4367-981E-D0BB58851476}" dt="2024-04-23T17:47:52.719" v="799" actId="20577"/>
        <pc:sldMkLst>
          <pc:docMk/>
          <pc:sldMk cId="2514752078" sldId="302"/>
        </pc:sldMkLst>
        <pc:spChg chg="mod">
          <ac:chgData name="Parker, James R" userId="051ebd3e-f30d-4764-b112-1a3fca48cbac" providerId="ADAL" clId="{2ADF4D25-58FE-4367-981E-D0BB58851476}" dt="2024-04-23T17:47:52.719" v="799" actId="20577"/>
          <ac:spMkLst>
            <pc:docMk/>
            <pc:sldMk cId="2514752078" sldId="302"/>
            <ac:spMk id="2" creationId="{C36AD265-3148-F371-1FD0-BE4C4ED3E813}"/>
          </ac:spMkLst>
        </pc:spChg>
        <pc:spChg chg="mod">
          <ac:chgData name="Parker, James R" userId="051ebd3e-f30d-4764-b112-1a3fca48cbac" providerId="ADAL" clId="{2ADF4D25-58FE-4367-981E-D0BB58851476}" dt="2024-04-23T17:34:46.991" v="478" actId="108"/>
          <ac:spMkLst>
            <pc:docMk/>
            <pc:sldMk cId="2514752078" sldId="302"/>
            <ac:spMk id="3" creationId="{FEA62BD4-7E92-8ABF-75F7-19EE462A69CC}"/>
          </ac:spMkLst>
        </pc:spChg>
        <pc:spChg chg="add mod">
          <ac:chgData name="Parker, James R" userId="051ebd3e-f30d-4764-b112-1a3fca48cbac" providerId="ADAL" clId="{2ADF4D25-58FE-4367-981E-D0BB58851476}" dt="2024-04-23T17:43:16.824" v="680" actId="1076"/>
          <ac:spMkLst>
            <pc:docMk/>
            <pc:sldMk cId="2514752078" sldId="302"/>
            <ac:spMk id="4" creationId="{FD8BF216-6645-6062-8D22-8ED1D65A4231}"/>
          </ac:spMkLst>
        </pc:spChg>
        <pc:graphicFrameChg chg="add del mod">
          <ac:chgData name="Parker, James R" userId="051ebd3e-f30d-4764-b112-1a3fca48cbac" providerId="ADAL" clId="{2ADF4D25-58FE-4367-981E-D0BB58851476}" dt="2024-04-23T17:32:48.129" v="427" actId="478"/>
          <ac:graphicFrameMkLst>
            <pc:docMk/>
            <pc:sldMk cId="2514752078" sldId="302"/>
            <ac:graphicFrameMk id="6" creationId="{0D91BF9A-E681-C5CF-374C-DA445836A8AB}"/>
          </ac:graphicFrameMkLst>
        </pc:graphicFrameChg>
        <pc:picChg chg="add mod">
          <ac:chgData name="Parker, James R" userId="051ebd3e-f30d-4764-b112-1a3fca48cbac" providerId="ADAL" clId="{2ADF4D25-58FE-4367-981E-D0BB58851476}" dt="2024-04-23T17:42:08.672" v="595" actId="1076"/>
          <ac:picMkLst>
            <pc:docMk/>
            <pc:sldMk cId="2514752078" sldId="302"/>
            <ac:picMk id="7" creationId="{BB236F37-6B22-4241-181C-983DAF858947}"/>
          </ac:picMkLst>
        </pc:picChg>
      </pc:sldChg>
      <pc:sldChg chg="addSp modSp add mod">
        <pc:chgData name="Parker, James R" userId="051ebd3e-f30d-4764-b112-1a3fca48cbac" providerId="ADAL" clId="{2ADF4D25-58FE-4367-981E-D0BB58851476}" dt="2024-04-23T17:47:47.605" v="790" actId="20577"/>
        <pc:sldMkLst>
          <pc:docMk/>
          <pc:sldMk cId="2663065050" sldId="303"/>
        </pc:sldMkLst>
        <pc:spChg chg="mod">
          <ac:chgData name="Parker, James R" userId="051ebd3e-f30d-4764-b112-1a3fca48cbac" providerId="ADAL" clId="{2ADF4D25-58FE-4367-981E-D0BB58851476}" dt="2024-04-23T17:47:47.605" v="790" actId="20577"/>
          <ac:spMkLst>
            <pc:docMk/>
            <pc:sldMk cId="2663065050" sldId="303"/>
            <ac:spMk id="2" creationId="{C36AD265-3148-F371-1FD0-BE4C4ED3E813}"/>
          </ac:spMkLst>
        </pc:spChg>
        <pc:spChg chg="mod">
          <ac:chgData name="Parker, James R" userId="051ebd3e-f30d-4764-b112-1a3fca48cbac" providerId="ADAL" clId="{2ADF4D25-58FE-4367-981E-D0BB58851476}" dt="2024-04-23T17:34:57.291" v="479" actId="108"/>
          <ac:spMkLst>
            <pc:docMk/>
            <pc:sldMk cId="2663065050" sldId="303"/>
            <ac:spMk id="3" creationId="{FEA62BD4-7E92-8ABF-75F7-19EE462A69CC}"/>
          </ac:spMkLst>
        </pc:spChg>
        <pc:spChg chg="mod">
          <ac:chgData name="Parker, James R" userId="051ebd3e-f30d-4764-b112-1a3fca48cbac" providerId="ADAL" clId="{2ADF4D25-58FE-4367-981E-D0BB58851476}" dt="2024-04-23T17:43:08.774" v="677" actId="113"/>
          <ac:spMkLst>
            <pc:docMk/>
            <pc:sldMk cId="2663065050" sldId="303"/>
            <ac:spMk id="4" creationId="{FD8BF216-6645-6062-8D22-8ED1D65A4231}"/>
          </ac:spMkLst>
        </pc:spChg>
        <pc:picChg chg="add mod">
          <ac:chgData name="Parker, James R" userId="051ebd3e-f30d-4764-b112-1a3fca48cbac" providerId="ADAL" clId="{2ADF4D25-58FE-4367-981E-D0BB58851476}" dt="2024-04-23T17:44:16.903" v="689" actId="14100"/>
          <ac:picMkLst>
            <pc:docMk/>
            <pc:sldMk cId="2663065050" sldId="303"/>
            <ac:picMk id="6" creationId="{B2A3BBB4-0A1C-60A7-E75B-9026C84F7CBA}"/>
          </ac:picMkLst>
        </pc:picChg>
      </pc:sldChg>
      <pc:sldChg chg="add del">
        <pc:chgData name="Parker, James R" userId="051ebd3e-f30d-4764-b112-1a3fca48cbac" providerId="ADAL" clId="{2ADF4D25-58FE-4367-981E-D0BB58851476}" dt="2024-04-23T17:33:32.852" v="450" actId="47"/>
        <pc:sldMkLst>
          <pc:docMk/>
          <pc:sldMk cId="2757376570" sldId="303"/>
        </pc:sldMkLst>
      </pc:sldChg>
      <pc:sldChg chg="addSp modSp add mod">
        <pc:chgData name="Parker, James R" userId="051ebd3e-f30d-4764-b112-1a3fca48cbac" providerId="ADAL" clId="{2ADF4D25-58FE-4367-981E-D0BB58851476}" dt="2024-04-23T17:47:42.503" v="781" actId="20577"/>
        <pc:sldMkLst>
          <pc:docMk/>
          <pc:sldMk cId="3484908508" sldId="304"/>
        </pc:sldMkLst>
        <pc:spChg chg="mod">
          <ac:chgData name="Parker, James R" userId="051ebd3e-f30d-4764-b112-1a3fca48cbac" providerId="ADAL" clId="{2ADF4D25-58FE-4367-981E-D0BB58851476}" dt="2024-04-23T17:47:42.503" v="781" actId="20577"/>
          <ac:spMkLst>
            <pc:docMk/>
            <pc:sldMk cId="3484908508" sldId="304"/>
            <ac:spMk id="2" creationId="{C36AD265-3148-F371-1FD0-BE4C4ED3E813}"/>
          </ac:spMkLst>
        </pc:spChg>
        <pc:spChg chg="mod">
          <ac:chgData name="Parker, James R" userId="051ebd3e-f30d-4764-b112-1a3fca48cbac" providerId="ADAL" clId="{2ADF4D25-58FE-4367-981E-D0BB58851476}" dt="2024-04-23T17:37:29.765" v="515" actId="108"/>
          <ac:spMkLst>
            <pc:docMk/>
            <pc:sldMk cId="3484908508" sldId="304"/>
            <ac:spMk id="3" creationId="{FEA62BD4-7E92-8ABF-75F7-19EE462A69CC}"/>
          </ac:spMkLst>
        </pc:spChg>
        <pc:spChg chg="mod">
          <ac:chgData name="Parker, James R" userId="051ebd3e-f30d-4764-b112-1a3fca48cbac" providerId="ADAL" clId="{2ADF4D25-58FE-4367-981E-D0BB58851476}" dt="2024-04-23T17:45:01.270" v="714" actId="113"/>
          <ac:spMkLst>
            <pc:docMk/>
            <pc:sldMk cId="3484908508" sldId="304"/>
            <ac:spMk id="4" creationId="{FD8BF216-6645-6062-8D22-8ED1D65A4231}"/>
          </ac:spMkLst>
        </pc:spChg>
        <pc:picChg chg="add mod">
          <ac:chgData name="Parker, James R" userId="051ebd3e-f30d-4764-b112-1a3fca48cbac" providerId="ADAL" clId="{2ADF4D25-58FE-4367-981E-D0BB58851476}" dt="2024-04-23T17:43:47.410" v="687" actId="1076"/>
          <ac:picMkLst>
            <pc:docMk/>
            <pc:sldMk cId="3484908508" sldId="304"/>
            <ac:picMk id="6" creationId="{4EC7F81B-C92C-584A-A426-FCBE3E015A9A}"/>
          </ac:picMkLst>
        </pc:picChg>
      </pc:sldChg>
      <pc:sldChg chg="addSp modSp add mod">
        <pc:chgData name="Parker, James R" userId="051ebd3e-f30d-4764-b112-1a3fca48cbac" providerId="ADAL" clId="{2ADF4D25-58FE-4367-981E-D0BB58851476}" dt="2024-04-23T17:47:36.549" v="770" actId="20577"/>
        <pc:sldMkLst>
          <pc:docMk/>
          <pc:sldMk cId="2424954623" sldId="306"/>
        </pc:sldMkLst>
        <pc:spChg chg="mod">
          <ac:chgData name="Parker, James R" userId="051ebd3e-f30d-4764-b112-1a3fca48cbac" providerId="ADAL" clId="{2ADF4D25-58FE-4367-981E-D0BB58851476}" dt="2024-04-23T17:47:36.549" v="770" actId="20577"/>
          <ac:spMkLst>
            <pc:docMk/>
            <pc:sldMk cId="2424954623" sldId="306"/>
            <ac:spMk id="2" creationId="{C36AD265-3148-F371-1FD0-BE4C4ED3E813}"/>
          </ac:spMkLst>
        </pc:spChg>
        <pc:spChg chg="mod">
          <ac:chgData name="Parker, James R" userId="051ebd3e-f30d-4764-b112-1a3fca48cbac" providerId="ADAL" clId="{2ADF4D25-58FE-4367-981E-D0BB58851476}" dt="2024-04-23T17:40:28.525" v="587" actId="6549"/>
          <ac:spMkLst>
            <pc:docMk/>
            <pc:sldMk cId="2424954623" sldId="306"/>
            <ac:spMk id="3" creationId="{FEA62BD4-7E92-8ABF-75F7-19EE462A69CC}"/>
          </ac:spMkLst>
        </pc:spChg>
        <pc:spChg chg="mod">
          <ac:chgData name="Parker, James R" userId="051ebd3e-f30d-4764-b112-1a3fca48cbac" providerId="ADAL" clId="{2ADF4D25-58FE-4367-981E-D0BB58851476}" dt="2024-04-23T17:45:25.044" v="733" actId="113"/>
          <ac:spMkLst>
            <pc:docMk/>
            <pc:sldMk cId="2424954623" sldId="306"/>
            <ac:spMk id="4" creationId="{FD8BF216-6645-6062-8D22-8ED1D65A4231}"/>
          </ac:spMkLst>
        </pc:spChg>
        <pc:picChg chg="add mod">
          <ac:chgData name="Parker, James R" userId="051ebd3e-f30d-4764-b112-1a3fca48cbac" providerId="ADAL" clId="{2ADF4D25-58FE-4367-981E-D0BB58851476}" dt="2024-04-23T17:45:36.193" v="736" actId="14100"/>
          <ac:picMkLst>
            <pc:docMk/>
            <pc:sldMk cId="2424954623" sldId="306"/>
            <ac:picMk id="6" creationId="{61837CBE-85BD-906D-E4C7-665E4266DC6F}"/>
          </ac:picMkLst>
        </pc:picChg>
      </pc:sldChg>
      <pc:sldChg chg="addSp delSp modSp add mod">
        <pc:chgData name="Parker, James R" userId="051ebd3e-f30d-4764-b112-1a3fca48cbac" providerId="ADAL" clId="{2ADF4D25-58FE-4367-981E-D0BB58851476}" dt="2024-04-23T18:05:57.510" v="975" actId="20577"/>
        <pc:sldMkLst>
          <pc:docMk/>
          <pc:sldMk cId="3243546837" sldId="311"/>
        </pc:sldMkLst>
        <pc:spChg chg="mod">
          <ac:chgData name="Parker, James R" userId="051ebd3e-f30d-4764-b112-1a3fca48cbac" providerId="ADAL" clId="{2ADF4D25-58FE-4367-981E-D0BB58851476}" dt="2024-04-23T18:05:57.510" v="975" actId="20577"/>
          <ac:spMkLst>
            <pc:docMk/>
            <pc:sldMk cId="3243546837" sldId="311"/>
            <ac:spMk id="2" creationId="{C36AD265-3148-F371-1FD0-BE4C4ED3E813}"/>
          </ac:spMkLst>
        </pc:spChg>
        <pc:spChg chg="del mod">
          <ac:chgData name="Parker, James R" userId="051ebd3e-f30d-4764-b112-1a3fca48cbac" providerId="ADAL" clId="{2ADF4D25-58FE-4367-981E-D0BB58851476}" dt="2024-04-23T17:48:52.099" v="805" actId="478"/>
          <ac:spMkLst>
            <pc:docMk/>
            <pc:sldMk cId="3243546837" sldId="311"/>
            <ac:spMk id="3" creationId="{FEA62BD4-7E92-8ABF-75F7-19EE462A69CC}"/>
          </ac:spMkLst>
        </pc:spChg>
        <pc:spChg chg="del mod">
          <ac:chgData name="Parker, James R" userId="051ebd3e-f30d-4764-b112-1a3fca48cbac" providerId="ADAL" clId="{2ADF4D25-58FE-4367-981E-D0BB58851476}" dt="2024-04-23T17:48:37.884" v="803" actId="478"/>
          <ac:spMkLst>
            <pc:docMk/>
            <pc:sldMk cId="3243546837" sldId="311"/>
            <ac:spMk id="4" creationId="{FD8BF216-6645-6062-8D22-8ED1D65A4231}"/>
          </ac:spMkLst>
        </pc:spChg>
        <pc:graphicFrameChg chg="add mod modGraphic">
          <ac:chgData name="Parker, James R" userId="051ebd3e-f30d-4764-b112-1a3fca48cbac" providerId="ADAL" clId="{2ADF4D25-58FE-4367-981E-D0BB58851476}" dt="2024-04-23T17:55:54.239" v="824" actId="1076"/>
          <ac:graphicFrameMkLst>
            <pc:docMk/>
            <pc:sldMk cId="3243546837" sldId="311"/>
            <ac:graphicFrameMk id="7" creationId="{C28EEA47-9DC6-B0D2-388D-08FC75F68963}"/>
          </ac:graphicFrameMkLst>
        </pc:graphicFrameChg>
        <pc:picChg chg="del">
          <ac:chgData name="Parker, James R" userId="051ebd3e-f30d-4764-b112-1a3fca48cbac" providerId="ADAL" clId="{2ADF4D25-58FE-4367-981E-D0BB58851476}" dt="2024-04-23T17:48:39.558" v="804" actId="478"/>
          <ac:picMkLst>
            <pc:docMk/>
            <pc:sldMk cId="3243546837" sldId="311"/>
            <ac:picMk id="6" creationId="{61837CBE-85BD-906D-E4C7-665E4266DC6F}"/>
          </ac:picMkLst>
        </pc:picChg>
      </pc:sldChg>
      <pc:sldChg chg="addSp delSp modSp add mod">
        <pc:chgData name="Parker, James R" userId="051ebd3e-f30d-4764-b112-1a3fca48cbac" providerId="ADAL" clId="{2ADF4D25-58FE-4367-981E-D0BB58851476}" dt="2024-04-23T18:06:00.347" v="981" actId="20577"/>
        <pc:sldMkLst>
          <pc:docMk/>
          <pc:sldMk cId="1255040648" sldId="313"/>
        </pc:sldMkLst>
        <pc:spChg chg="mod">
          <ac:chgData name="Parker, James R" userId="051ebd3e-f30d-4764-b112-1a3fca48cbac" providerId="ADAL" clId="{2ADF4D25-58FE-4367-981E-D0BB58851476}" dt="2024-04-23T18:06:00.347" v="981" actId="20577"/>
          <ac:spMkLst>
            <pc:docMk/>
            <pc:sldMk cId="1255040648" sldId="313"/>
            <ac:spMk id="2" creationId="{C36AD265-3148-F371-1FD0-BE4C4ED3E813}"/>
          </ac:spMkLst>
        </pc:spChg>
        <pc:graphicFrameChg chg="del">
          <ac:chgData name="Parker, James R" userId="051ebd3e-f30d-4764-b112-1a3fca48cbac" providerId="ADAL" clId="{2ADF4D25-58FE-4367-981E-D0BB58851476}" dt="2024-04-23T17:55:16.573" v="818" actId="478"/>
          <ac:graphicFrameMkLst>
            <pc:docMk/>
            <pc:sldMk cId="1255040648" sldId="313"/>
            <ac:graphicFrameMk id="7" creationId="{C28EEA47-9DC6-B0D2-388D-08FC75F68963}"/>
          </ac:graphicFrameMkLst>
        </pc:graphicFrameChg>
        <pc:picChg chg="add mod">
          <ac:chgData name="Parker, James R" userId="051ebd3e-f30d-4764-b112-1a3fca48cbac" providerId="ADAL" clId="{2ADF4D25-58FE-4367-981E-D0BB58851476}" dt="2024-04-23T17:55:34.997" v="823" actId="1076"/>
          <ac:picMkLst>
            <pc:docMk/>
            <pc:sldMk cId="1255040648" sldId="313"/>
            <ac:picMk id="3" creationId="{C4AFE235-D0B7-8718-D58A-8D0A84644231}"/>
          </ac:picMkLst>
        </pc:picChg>
      </pc:sldChg>
      <pc:sldChg chg="addSp delSp modSp add mod">
        <pc:chgData name="Parker, James R" userId="051ebd3e-f30d-4764-b112-1a3fca48cbac" providerId="ADAL" clId="{2ADF4D25-58FE-4367-981E-D0BB58851476}" dt="2024-04-23T19:46:25.386" v="1329" actId="1076"/>
        <pc:sldMkLst>
          <pc:docMk/>
          <pc:sldMk cId="546140356" sldId="314"/>
        </pc:sldMkLst>
        <pc:spChg chg="mod">
          <ac:chgData name="Parker, James R" userId="051ebd3e-f30d-4764-b112-1a3fca48cbac" providerId="ADAL" clId="{2ADF4D25-58FE-4367-981E-D0BB58851476}" dt="2024-04-23T18:00:12.593" v="858" actId="20577"/>
          <ac:spMkLst>
            <pc:docMk/>
            <pc:sldMk cId="546140356" sldId="314"/>
            <ac:spMk id="2" creationId="{2343518C-2B31-C9AB-6B0F-6BF7D28F8FA4}"/>
          </ac:spMkLst>
        </pc:spChg>
        <pc:spChg chg="del">
          <ac:chgData name="Parker, James R" userId="051ebd3e-f30d-4764-b112-1a3fca48cbac" providerId="ADAL" clId="{2ADF4D25-58FE-4367-981E-D0BB58851476}" dt="2024-04-23T17:59:52.018" v="829" actId="478"/>
          <ac:spMkLst>
            <pc:docMk/>
            <pc:sldMk cId="546140356" sldId="314"/>
            <ac:spMk id="3" creationId="{9C7ACF78-A262-E2F4-7180-C5FD9B8E3281}"/>
          </ac:spMkLst>
        </pc:spChg>
        <pc:spChg chg="add del mod">
          <ac:chgData name="Parker, James R" userId="051ebd3e-f30d-4764-b112-1a3fca48cbac" providerId="ADAL" clId="{2ADF4D25-58FE-4367-981E-D0BB58851476}" dt="2024-04-23T17:59:56.296" v="830" actId="478"/>
          <ac:spMkLst>
            <pc:docMk/>
            <pc:sldMk cId="546140356" sldId="314"/>
            <ac:spMk id="7" creationId="{1C657585-517E-C56A-01DF-E856C5C969BD}"/>
          </ac:spMkLst>
        </pc:spChg>
        <pc:spChg chg="add mod">
          <ac:chgData name="Parker, James R" userId="051ebd3e-f30d-4764-b112-1a3fca48cbac" providerId="ADAL" clId="{2ADF4D25-58FE-4367-981E-D0BB58851476}" dt="2024-04-23T19:46:10.399" v="1324" actId="208"/>
          <ac:spMkLst>
            <pc:docMk/>
            <pc:sldMk cId="546140356" sldId="314"/>
            <ac:spMk id="7" creationId="{6479BF02-E1F0-F322-2C81-3DB6E1180F2B}"/>
          </ac:spMkLst>
        </pc:spChg>
        <pc:spChg chg="add mod">
          <ac:chgData name="Parker, James R" userId="051ebd3e-f30d-4764-b112-1a3fca48cbac" providerId="ADAL" clId="{2ADF4D25-58FE-4367-981E-D0BB58851476}" dt="2024-04-23T19:46:25.386" v="1329" actId="1076"/>
          <ac:spMkLst>
            <pc:docMk/>
            <pc:sldMk cId="546140356" sldId="314"/>
            <ac:spMk id="8" creationId="{682F76E9-5D9D-148D-B64E-140E4E32A97F}"/>
          </ac:spMkLst>
        </pc:spChg>
        <pc:spChg chg="add del mod">
          <ac:chgData name="Parker, James R" userId="051ebd3e-f30d-4764-b112-1a3fca48cbac" providerId="ADAL" clId="{2ADF4D25-58FE-4367-981E-D0BB58851476}" dt="2024-04-23T19:45:36.451" v="1315" actId="478"/>
          <ac:spMkLst>
            <pc:docMk/>
            <pc:sldMk cId="546140356" sldId="314"/>
            <ac:spMk id="9" creationId="{C9B55A0A-B5BF-ED52-6073-520E1B02466B}"/>
          </ac:spMkLst>
        </pc:spChg>
        <pc:picChg chg="add del mod">
          <ac:chgData name="Parker, James R" userId="051ebd3e-f30d-4764-b112-1a3fca48cbac" providerId="ADAL" clId="{2ADF4D25-58FE-4367-981E-D0BB58851476}" dt="2024-04-23T19:45:34.808" v="1314" actId="478"/>
          <ac:picMkLst>
            <pc:docMk/>
            <pc:sldMk cId="546140356" sldId="314"/>
            <ac:picMk id="4" creationId="{764D658D-5FA8-264C-9ADE-F0D660CF8C5D}"/>
          </ac:picMkLst>
        </pc:picChg>
        <pc:picChg chg="add mod modCrop">
          <ac:chgData name="Parker, James R" userId="051ebd3e-f30d-4764-b112-1a3fca48cbac" providerId="ADAL" clId="{2ADF4D25-58FE-4367-981E-D0BB58851476}" dt="2024-04-23T19:46:21.813" v="1328" actId="1076"/>
          <ac:picMkLst>
            <pc:docMk/>
            <pc:sldMk cId="546140356" sldId="314"/>
            <ac:picMk id="6" creationId="{FD80FC68-C123-093E-B484-71D7C890DED5}"/>
          </ac:picMkLst>
        </pc:picChg>
      </pc:sldChg>
      <pc:sldChg chg="addSp delSp modSp add mod modNotesTx">
        <pc:chgData name="Parker, James R" userId="051ebd3e-f30d-4764-b112-1a3fca48cbac" providerId="ADAL" clId="{2ADF4D25-58FE-4367-981E-D0BB58851476}" dt="2024-04-23T18:06:07.649" v="982" actId="1076"/>
        <pc:sldMkLst>
          <pc:docMk/>
          <pc:sldMk cId="4278875344" sldId="315"/>
        </pc:sldMkLst>
        <pc:spChg chg="add mod">
          <ac:chgData name="Parker, James R" userId="051ebd3e-f30d-4764-b112-1a3fca48cbac" providerId="ADAL" clId="{2ADF4D25-58FE-4367-981E-D0BB58851476}" dt="2024-04-23T18:06:07.649" v="982" actId="1076"/>
          <ac:spMkLst>
            <pc:docMk/>
            <pc:sldMk cId="4278875344" sldId="315"/>
            <ac:spMk id="7" creationId="{8CD4102E-C80B-1BF0-5FE2-18234A79AC7E}"/>
          </ac:spMkLst>
        </pc:spChg>
        <pc:picChg chg="add mod">
          <ac:chgData name="Parker, James R" userId="051ebd3e-f30d-4764-b112-1a3fca48cbac" providerId="ADAL" clId="{2ADF4D25-58FE-4367-981E-D0BB58851476}" dt="2024-04-23T18:00:38.352" v="869" actId="14100"/>
          <ac:picMkLst>
            <pc:docMk/>
            <pc:sldMk cId="4278875344" sldId="315"/>
            <ac:picMk id="3" creationId="{E517CA33-9C29-90A3-EBFB-1F7391B96F40}"/>
          </ac:picMkLst>
        </pc:picChg>
        <pc:picChg chg="del">
          <ac:chgData name="Parker, James R" userId="051ebd3e-f30d-4764-b112-1a3fca48cbac" providerId="ADAL" clId="{2ADF4D25-58FE-4367-981E-D0BB58851476}" dt="2024-04-23T18:00:20.639" v="860" actId="478"/>
          <ac:picMkLst>
            <pc:docMk/>
            <pc:sldMk cId="4278875344" sldId="315"/>
            <ac:picMk id="4" creationId="{764D658D-5FA8-264C-9ADE-F0D660CF8C5D}"/>
          </ac:picMkLst>
        </pc:picChg>
      </pc:sldChg>
      <pc:sldChg chg="addSp delSp modSp add mod modNotesTx">
        <pc:chgData name="Parker, James R" userId="051ebd3e-f30d-4764-b112-1a3fca48cbac" providerId="ADAL" clId="{2ADF4D25-58FE-4367-981E-D0BB58851476}" dt="2024-04-23T18:09:14.700" v="1008" actId="1076"/>
        <pc:sldMkLst>
          <pc:docMk/>
          <pc:sldMk cId="4281302955" sldId="317"/>
        </pc:sldMkLst>
        <pc:spChg chg="mod">
          <ac:chgData name="Parker, James R" userId="051ebd3e-f30d-4764-b112-1a3fca48cbac" providerId="ADAL" clId="{2ADF4D25-58FE-4367-981E-D0BB58851476}" dt="2024-04-23T18:05:49.840" v="969" actId="20577"/>
          <ac:spMkLst>
            <pc:docMk/>
            <pc:sldMk cId="4281302955" sldId="317"/>
            <ac:spMk id="2" creationId="{2343518C-2B31-C9AB-6B0F-6BF7D28F8FA4}"/>
          </ac:spMkLst>
        </pc:spChg>
        <pc:spChg chg="del">
          <ac:chgData name="Parker, James R" userId="051ebd3e-f30d-4764-b112-1a3fca48cbac" providerId="ADAL" clId="{2ADF4D25-58FE-4367-981E-D0BB58851476}" dt="2024-04-23T18:05:31.171" v="932" actId="478"/>
          <ac:spMkLst>
            <pc:docMk/>
            <pc:sldMk cId="4281302955" sldId="317"/>
            <ac:spMk id="7" creationId="{8CD4102E-C80B-1BF0-5FE2-18234A79AC7E}"/>
          </ac:spMkLst>
        </pc:spChg>
        <pc:picChg chg="del">
          <ac:chgData name="Parker, James R" userId="051ebd3e-f30d-4764-b112-1a3fca48cbac" providerId="ADAL" clId="{2ADF4D25-58FE-4367-981E-D0BB58851476}" dt="2024-04-23T18:05:29.534" v="931" actId="478"/>
          <ac:picMkLst>
            <pc:docMk/>
            <pc:sldMk cId="4281302955" sldId="317"/>
            <ac:picMk id="3" creationId="{E517CA33-9C29-90A3-EBFB-1F7391B96F40}"/>
          </ac:picMkLst>
        </pc:picChg>
        <pc:picChg chg="add mod">
          <ac:chgData name="Parker, James R" userId="051ebd3e-f30d-4764-b112-1a3fca48cbac" providerId="ADAL" clId="{2ADF4D25-58FE-4367-981E-D0BB58851476}" dt="2024-04-23T18:09:14.700" v="1008" actId="1076"/>
          <ac:picMkLst>
            <pc:docMk/>
            <pc:sldMk cId="4281302955" sldId="317"/>
            <ac:picMk id="4" creationId="{7C8003DB-12F1-98E5-5F03-76E4587052D4}"/>
          </ac:picMkLst>
        </pc:picChg>
        <pc:picChg chg="add del mod">
          <ac:chgData name="Parker, James R" userId="051ebd3e-f30d-4764-b112-1a3fca48cbac" providerId="ADAL" clId="{2ADF4D25-58FE-4367-981E-D0BB58851476}" dt="2024-04-23T18:09:08.187" v="1005" actId="478"/>
          <ac:picMkLst>
            <pc:docMk/>
            <pc:sldMk cId="4281302955" sldId="317"/>
            <ac:picMk id="6" creationId="{F6825B11-78AF-4F67-79F7-CD5909DB7C6D}"/>
          </ac:picMkLst>
        </pc:picChg>
      </pc:sldChg>
      <pc:sldChg chg="addSp delSp modSp add mod modNotesTx">
        <pc:chgData name="Parker, James R" userId="051ebd3e-f30d-4764-b112-1a3fca48cbac" providerId="ADAL" clId="{2ADF4D25-58FE-4367-981E-D0BB58851476}" dt="2024-04-23T18:10:01.044" v="1018"/>
        <pc:sldMkLst>
          <pc:docMk/>
          <pc:sldMk cId="4262911469" sldId="318"/>
        </pc:sldMkLst>
        <pc:picChg chg="del">
          <ac:chgData name="Parker, James R" userId="051ebd3e-f30d-4764-b112-1a3fca48cbac" providerId="ADAL" clId="{2ADF4D25-58FE-4367-981E-D0BB58851476}" dt="2024-04-23T18:09:06.737" v="1004" actId="478"/>
          <ac:picMkLst>
            <pc:docMk/>
            <pc:sldMk cId="4262911469" sldId="318"/>
            <ac:picMk id="4" creationId="{7C8003DB-12F1-98E5-5F03-76E4587052D4}"/>
          </ac:picMkLst>
        </pc:picChg>
        <pc:picChg chg="add del mod">
          <ac:chgData name="Parker, James R" userId="051ebd3e-f30d-4764-b112-1a3fca48cbac" providerId="ADAL" clId="{2ADF4D25-58FE-4367-981E-D0BB58851476}" dt="2024-04-23T18:09:29.432" v="1016" actId="14100"/>
          <ac:picMkLst>
            <pc:docMk/>
            <pc:sldMk cId="4262911469" sldId="318"/>
            <ac:picMk id="6" creationId="{F6825B11-78AF-4F67-79F7-CD5909DB7C6D}"/>
          </ac:picMkLst>
        </pc:picChg>
      </pc:sldChg>
      <pc:sldChg chg="addSp delSp modSp new mod">
        <pc:chgData name="Parker, James R" userId="051ebd3e-f30d-4764-b112-1a3fca48cbac" providerId="ADAL" clId="{2ADF4D25-58FE-4367-981E-D0BB58851476}" dt="2024-04-23T19:40:05.891" v="1312" actId="15"/>
        <pc:sldMkLst>
          <pc:docMk/>
          <pc:sldMk cId="1004534242" sldId="319"/>
        </pc:sldMkLst>
        <pc:spChg chg="mod">
          <ac:chgData name="Parker, James R" userId="051ebd3e-f30d-4764-b112-1a3fca48cbac" providerId="ADAL" clId="{2ADF4D25-58FE-4367-981E-D0BB58851476}" dt="2024-04-23T19:37:47.887" v="1122"/>
          <ac:spMkLst>
            <pc:docMk/>
            <pc:sldMk cId="1004534242" sldId="319"/>
            <ac:spMk id="2" creationId="{5CD61629-6FC0-5476-F2AD-26E9534559A5}"/>
          </ac:spMkLst>
        </pc:spChg>
        <pc:spChg chg="mod">
          <ac:chgData name="Parker, James R" userId="051ebd3e-f30d-4764-b112-1a3fca48cbac" providerId="ADAL" clId="{2ADF4D25-58FE-4367-981E-D0BB58851476}" dt="2024-04-23T19:40:05.891" v="1312" actId="15"/>
          <ac:spMkLst>
            <pc:docMk/>
            <pc:sldMk cId="1004534242" sldId="319"/>
            <ac:spMk id="3" creationId="{CF5CFF6B-D296-E9AE-361F-03D7910A3257}"/>
          </ac:spMkLst>
        </pc:spChg>
        <pc:spChg chg="add del">
          <ac:chgData name="Parker, James R" userId="051ebd3e-f30d-4764-b112-1a3fca48cbac" providerId="ADAL" clId="{2ADF4D25-58FE-4367-981E-D0BB58851476}" dt="2024-04-23T19:39:26.499" v="1234" actId="22"/>
          <ac:spMkLst>
            <pc:docMk/>
            <pc:sldMk cId="1004534242" sldId="319"/>
            <ac:spMk id="5" creationId="{38326600-81EF-B58D-3E62-D3AD642109F2}"/>
          </ac:spMkLst>
        </pc:spChg>
        <pc:spChg chg="add mod">
          <ac:chgData name="Parker, James R" userId="051ebd3e-f30d-4764-b112-1a3fca48cbac" providerId="ADAL" clId="{2ADF4D25-58FE-4367-981E-D0BB58851476}" dt="2024-04-23T19:39:54.867" v="1310" actId="1076"/>
          <ac:spMkLst>
            <pc:docMk/>
            <pc:sldMk cId="1004534242" sldId="319"/>
            <ac:spMk id="6" creationId="{A80C27A1-A74A-3F78-B899-C12CEA0DEA5F}"/>
          </ac:spMkLst>
        </pc:spChg>
      </pc:sldChg>
      <pc:sldChg chg="add">
        <pc:chgData name="Parker, James R" userId="051ebd3e-f30d-4764-b112-1a3fca48cbac" providerId="ADAL" clId="{2ADF4D25-58FE-4367-981E-D0BB58851476}" dt="2024-04-23T19:45:32.967" v="1313" actId="2890"/>
        <pc:sldMkLst>
          <pc:docMk/>
          <pc:sldMk cId="1717837327" sldId="320"/>
        </pc:sldMkLst>
      </pc:sldChg>
      <pc:sldChg chg="addSp delSp modSp add mod">
        <pc:chgData name="Parker, James R" userId="051ebd3e-f30d-4764-b112-1a3fca48cbac" providerId="ADAL" clId="{2ADF4D25-58FE-4367-981E-D0BB58851476}" dt="2024-04-23T19:48:42.463" v="1356" actId="14100"/>
        <pc:sldMkLst>
          <pc:docMk/>
          <pc:sldMk cId="1670705595" sldId="321"/>
        </pc:sldMkLst>
        <pc:spChg chg="del">
          <ac:chgData name="Parker, James R" userId="051ebd3e-f30d-4764-b112-1a3fca48cbac" providerId="ADAL" clId="{2ADF4D25-58FE-4367-981E-D0BB58851476}" dt="2024-04-23T19:46:44.937" v="1332" actId="478"/>
          <ac:spMkLst>
            <pc:docMk/>
            <pc:sldMk cId="1670705595" sldId="321"/>
            <ac:spMk id="7" creationId="{6479BF02-E1F0-F322-2C81-3DB6E1180F2B}"/>
          </ac:spMkLst>
        </pc:spChg>
        <pc:spChg chg="del">
          <ac:chgData name="Parker, James R" userId="051ebd3e-f30d-4764-b112-1a3fca48cbac" providerId="ADAL" clId="{2ADF4D25-58FE-4367-981E-D0BB58851476}" dt="2024-04-23T19:46:45.375" v="1333" actId="478"/>
          <ac:spMkLst>
            <pc:docMk/>
            <pc:sldMk cId="1670705595" sldId="321"/>
            <ac:spMk id="8" creationId="{682F76E9-5D9D-148D-B64E-140E4E32A97F}"/>
          </ac:spMkLst>
        </pc:spChg>
        <pc:picChg chg="add mod modCrop">
          <ac:chgData name="Parker, James R" userId="051ebd3e-f30d-4764-b112-1a3fca48cbac" providerId="ADAL" clId="{2ADF4D25-58FE-4367-981E-D0BB58851476}" dt="2024-04-23T19:48:42.463" v="1356" actId="14100"/>
          <ac:picMkLst>
            <pc:docMk/>
            <pc:sldMk cId="1670705595" sldId="321"/>
            <ac:picMk id="3" creationId="{768F33C9-2CBE-F0AA-2591-64E2299872A7}"/>
          </ac:picMkLst>
        </pc:picChg>
        <pc:picChg chg="add mod modCrop">
          <ac:chgData name="Parker, James R" userId="051ebd3e-f30d-4764-b112-1a3fca48cbac" providerId="ADAL" clId="{2ADF4D25-58FE-4367-981E-D0BB58851476}" dt="2024-04-23T19:48:40.357" v="1355" actId="14100"/>
          <ac:picMkLst>
            <pc:docMk/>
            <pc:sldMk cId="1670705595" sldId="321"/>
            <ac:picMk id="4" creationId="{B49721A7-D0F4-B0D2-5B3D-BC77CF3E8804}"/>
          </ac:picMkLst>
        </pc:picChg>
        <pc:picChg chg="del">
          <ac:chgData name="Parker, James R" userId="051ebd3e-f30d-4764-b112-1a3fca48cbac" providerId="ADAL" clId="{2ADF4D25-58FE-4367-981E-D0BB58851476}" dt="2024-04-23T19:46:44.333" v="1331" actId="478"/>
          <ac:picMkLst>
            <pc:docMk/>
            <pc:sldMk cId="1670705595" sldId="321"/>
            <ac:picMk id="6" creationId="{FD80FC68-C123-093E-B484-71D7C890DED5}"/>
          </ac:picMkLst>
        </pc:picChg>
      </pc:sldChg>
    </pc:docChg>
  </pc:docChgLst>
  <pc:docChgLst>
    <pc:chgData name="Busch, Jonathan" userId="S::jonbusch@ttu.edu::ac71c7c8-53eb-40fb-8c2a-bf76fe79ec77" providerId="AD" clId="Web-{9BB3505C-AE12-CAB5-CDE9-8813BA4683FA}"/>
    <pc:docChg chg="modSld">
      <pc:chgData name="Busch, Jonathan" userId="S::jonbusch@ttu.edu::ac71c7c8-53eb-40fb-8c2a-bf76fe79ec77" providerId="AD" clId="Web-{9BB3505C-AE12-CAB5-CDE9-8813BA4683FA}" dt="2024-04-23T19:41:05.538" v="2" actId="20577"/>
      <pc:docMkLst>
        <pc:docMk/>
      </pc:docMkLst>
      <pc:sldChg chg="modSp">
        <pc:chgData name="Busch, Jonathan" userId="S::jonbusch@ttu.edu::ac71c7c8-53eb-40fb-8c2a-bf76fe79ec77" providerId="AD" clId="Web-{9BB3505C-AE12-CAB5-CDE9-8813BA4683FA}" dt="2024-04-23T19:41:05.538" v="2" actId="20577"/>
        <pc:sldMkLst>
          <pc:docMk/>
          <pc:sldMk cId="1193823525" sldId="271"/>
        </pc:sldMkLst>
        <pc:spChg chg="mod">
          <ac:chgData name="Busch, Jonathan" userId="S::jonbusch@ttu.edu::ac71c7c8-53eb-40fb-8c2a-bf76fe79ec77" providerId="AD" clId="Web-{9BB3505C-AE12-CAB5-CDE9-8813BA4683FA}" dt="2024-04-23T19:41:05.538" v="2" actId="20577"/>
          <ac:spMkLst>
            <pc:docMk/>
            <pc:sldMk cId="1193823525" sldId="271"/>
            <ac:spMk id="3" creationId="{8CFB332E-CD37-181D-B2DE-F203E14FFCB0}"/>
          </ac:spMkLst>
        </pc:spChg>
      </pc:sldChg>
    </pc:docChg>
  </pc:docChgLst>
  <pc:docChgLst>
    <pc:chgData name="Busch, Jonathan" userId="S::jonbusch@ttu.edu::ac71c7c8-53eb-40fb-8c2a-bf76fe79ec77" providerId="AD" clId="Web-{09212FBE-9C23-D76D-839C-5B7B30FBC4BB}"/>
    <pc:docChg chg="addSld delSld modSld sldOrd">
      <pc:chgData name="Busch, Jonathan" userId="S::jonbusch@ttu.edu::ac71c7c8-53eb-40fb-8c2a-bf76fe79ec77" providerId="AD" clId="Web-{09212FBE-9C23-D76D-839C-5B7B30FBC4BB}" dt="2024-04-22T20:27:13.743" v="2324" actId="20577"/>
      <pc:docMkLst>
        <pc:docMk/>
      </pc:docMkLst>
      <pc:sldChg chg="modSp">
        <pc:chgData name="Busch, Jonathan" userId="S::jonbusch@ttu.edu::ac71c7c8-53eb-40fb-8c2a-bf76fe79ec77" providerId="AD" clId="Web-{09212FBE-9C23-D76D-839C-5B7B30FBC4BB}" dt="2024-04-22T20:24:37.708" v="2322" actId="20577"/>
        <pc:sldMkLst>
          <pc:docMk/>
          <pc:sldMk cId="109857222" sldId="256"/>
        </pc:sldMkLst>
        <pc:spChg chg="mod">
          <ac:chgData name="Busch, Jonathan" userId="S::jonbusch@ttu.edu::ac71c7c8-53eb-40fb-8c2a-bf76fe79ec77" providerId="AD" clId="Web-{09212FBE-9C23-D76D-839C-5B7B30FBC4BB}" dt="2024-04-22T20:24:29.661" v="2296" actId="20577"/>
          <ac:spMkLst>
            <pc:docMk/>
            <pc:sldMk cId="109857222" sldId="256"/>
            <ac:spMk id="2" creationId="{00000000-0000-0000-0000-000000000000}"/>
          </ac:spMkLst>
        </pc:spChg>
        <pc:spChg chg="mod">
          <ac:chgData name="Busch, Jonathan" userId="S::jonbusch@ttu.edu::ac71c7c8-53eb-40fb-8c2a-bf76fe79ec77" providerId="AD" clId="Web-{09212FBE-9C23-D76D-839C-5B7B30FBC4BB}" dt="2024-04-22T20:24:37.708" v="2322" actId="20577"/>
          <ac:spMkLst>
            <pc:docMk/>
            <pc:sldMk cId="109857222" sldId="256"/>
            <ac:spMk id="3" creationId="{00000000-0000-0000-0000-000000000000}"/>
          </ac:spMkLst>
        </pc:spChg>
      </pc:sldChg>
      <pc:sldChg chg="modSp del">
        <pc:chgData name="Busch, Jonathan" userId="S::jonbusch@ttu.edu::ac71c7c8-53eb-40fb-8c2a-bf76fe79ec77" providerId="AD" clId="Web-{09212FBE-9C23-D76D-839C-5B7B30FBC4BB}" dt="2024-04-22T19:07:16.590" v="413"/>
        <pc:sldMkLst>
          <pc:docMk/>
          <pc:sldMk cId="597964051" sldId="257"/>
        </pc:sldMkLst>
        <pc:spChg chg="mod">
          <ac:chgData name="Busch, Jonathan" userId="S::jonbusch@ttu.edu::ac71c7c8-53eb-40fb-8c2a-bf76fe79ec77" providerId="AD" clId="Web-{09212FBE-9C23-D76D-839C-5B7B30FBC4BB}" dt="2024-04-22T19:06:05.416" v="374" actId="20577"/>
          <ac:spMkLst>
            <pc:docMk/>
            <pc:sldMk cId="597964051" sldId="257"/>
            <ac:spMk id="3" creationId="{B4FA7FDD-C50D-49F9-A2FB-B739051960E6}"/>
          </ac:spMkLst>
        </pc:spChg>
      </pc:sldChg>
      <pc:sldChg chg="addSp delSp modSp">
        <pc:chgData name="Busch, Jonathan" userId="S::jonbusch@ttu.edu::ac71c7c8-53eb-40fb-8c2a-bf76fe79ec77" providerId="AD" clId="Web-{09212FBE-9C23-D76D-839C-5B7B30FBC4BB}" dt="2024-04-22T19:40:27.946" v="1269" actId="20577"/>
        <pc:sldMkLst>
          <pc:docMk/>
          <pc:sldMk cId="1873714524" sldId="266"/>
        </pc:sldMkLst>
        <pc:spChg chg="mod">
          <ac:chgData name="Busch, Jonathan" userId="S::jonbusch@ttu.edu::ac71c7c8-53eb-40fb-8c2a-bf76fe79ec77" providerId="AD" clId="Web-{09212FBE-9C23-D76D-839C-5B7B30FBC4BB}" dt="2024-04-22T19:40:27.946" v="1269" actId="20577"/>
          <ac:spMkLst>
            <pc:docMk/>
            <pc:sldMk cId="1873714524" sldId="266"/>
            <ac:spMk id="2" creationId="{7A8C8817-F28E-B407-62F1-5379A9FAA89C}"/>
          </ac:spMkLst>
        </pc:spChg>
        <pc:spChg chg="del">
          <ac:chgData name="Busch, Jonathan" userId="S::jonbusch@ttu.edu::ac71c7c8-53eb-40fb-8c2a-bf76fe79ec77" providerId="AD" clId="Web-{09212FBE-9C23-D76D-839C-5B7B30FBC4BB}" dt="2024-04-22T19:40:15.431" v="1244"/>
          <ac:spMkLst>
            <pc:docMk/>
            <pc:sldMk cId="1873714524" sldId="266"/>
            <ac:spMk id="3" creationId="{2B00EF8D-C1BC-ABFB-BD25-A3A70346773D}"/>
          </ac:spMkLst>
        </pc:spChg>
        <pc:spChg chg="add del mod">
          <ac:chgData name="Busch, Jonathan" userId="S::jonbusch@ttu.edu::ac71c7c8-53eb-40fb-8c2a-bf76fe79ec77" providerId="AD" clId="Web-{09212FBE-9C23-D76D-839C-5B7B30FBC4BB}" dt="2024-04-22T19:40:17.352" v="1245"/>
          <ac:spMkLst>
            <pc:docMk/>
            <pc:sldMk cId="1873714524" sldId="266"/>
            <ac:spMk id="5" creationId="{C3FEC922-3A47-6EA0-29CD-D5FBDEE60984}"/>
          </ac:spMkLst>
        </pc:spChg>
      </pc:sldChg>
      <pc:sldChg chg="modSp">
        <pc:chgData name="Busch, Jonathan" userId="S::jonbusch@ttu.edu::ac71c7c8-53eb-40fb-8c2a-bf76fe79ec77" providerId="AD" clId="Web-{09212FBE-9C23-D76D-839C-5B7B30FBC4BB}" dt="2024-04-22T20:27:13.743" v="2324" actId="20577"/>
        <pc:sldMkLst>
          <pc:docMk/>
          <pc:sldMk cId="3340815911" sldId="268"/>
        </pc:sldMkLst>
        <pc:spChg chg="mod">
          <ac:chgData name="Busch, Jonathan" userId="S::jonbusch@ttu.edu::ac71c7c8-53eb-40fb-8c2a-bf76fe79ec77" providerId="AD" clId="Web-{09212FBE-9C23-D76D-839C-5B7B30FBC4BB}" dt="2024-04-22T20:27:13.743" v="2324" actId="20577"/>
          <ac:spMkLst>
            <pc:docMk/>
            <pc:sldMk cId="3340815911" sldId="268"/>
            <ac:spMk id="3" creationId="{3FA20D91-C33D-2AF4-7A9B-542EF62A252F}"/>
          </ac:spMkLst>
        </pc:spChg>
      </pc:sldChg>
      <pc:sldChg chg="modSp new del">
        <pc:chgData name="Busch, Jonathan" userId="S::jonbusch@ttu.edu::ac71c7c8-53eb-40fb-8c2a-bf76fe79ec77" providerId="AD" clId="Web-{09212FBE-9C23-D76D-839C-5B7B30FBC4BB}" dt="2024-04-22T19:09:32.093" v="479"/>
        <pc:sldMkLst>
          <pc:docMk/>
          <pc:sldMk cId="127919775" sldId="270"/>
        </pc:sldMkLst>
        <pc:spChg chg="mod">
          <ac:chgData name="Busch, Jonathan" userId="S::jonbusch@ttu.edu::ac71c7c8-53eb-40fb-8c2a-bf76fe79ec77" providerId="AD" clId="Web-{09212FBE-9C23-D76D-839C-5B7B30FBC4BB}" dt="2024-04-22T19:06:58.589" v="408" actId="20577"/>
          <ac:spMkLst>
            <pc:docMk/>
            <pc:sldMk cId="127919775" sldId="270"/>
            <ac:spMk id="2" creationId="{C09CA2F6-EA5E-C945-3784-3682FF9B5098}"/>
          </ac:spMkLst>
        </pc:spChg>
      </pc:sldChg>
      <pc:sldChg chg="addSp delSp modSp new">
        <pc:chgData name="Busch, Jonathan" userId="S::jonbusch@ttu.edu::ac71c7c8-53eb-40fb-8c2a-bf76fe79ec77" providerId="AD" clId="Web-{09212FBE-9C23-D76D-839C-5B7B30FBC4BB}" dt="2024-04-22T19:14:51.834" v="551" actId="20577"/>
        <pc:sldMkLst>
          <pc:docMk/>
          <pc:sldMk cId="1193823525" sldId="271"/>
        </pc:sldMkLst>
        <pc:spChg chg="mod">
          <ac:chgData name="Busch, Jonathan" userId="S::jonbusch@ttu.edu::ac71c7c8-53eb-40fb-8c2a-bf76fe79ec77" providerId="AD" clId="Web-{09212FBE-9C23-D76D-839C-5B7B30FBC4BB}" dt="2024-04-22T19:07:40.684" v="418" actId="20577"/>
          <ac:spMkLst>
            <pc:docMk/>
            <pc:sldMk cId="1193823525" sldId="271"/>
            <ac:spMk id="2" creationId="{221F24C8-4645-B7E8-AA51-3BF3EE78788C}"/>
          </ac:spMkLst>
        </pc:spChg>
        <pc:spChg chg="mod">
          <ac:chgData name="Busch, Jonathan" userId="S::jonbusch@ttu.edu::ac71c7c8-53eb-40fb-8c2a-bf76fe79ec77" providerId="AD" clId="Web-{09212FBE-9C23-D76D-839C-5B7B30FBC4BB}" dt="2024-04-22T19:14:51.834" v="551" actId="20577"/>
          <ac:spMkLst>
            <pc:docMk/>
            <pc:sldMk cId="1193823525" sldId="271"/>
            <ac:spMk id="3" creationId="{8CFB332E-CD37-181D-B2DE-F203E14FFCB0}"/>
          </ac:spMkLst>
        </pc:spChg>
        <pc:spChg chg="del">
          <ac:chgData name="Busch, Jonathan" userId="S::jonbusch@ttu.edu::ac71c7c8-53eb-40fb-8c2a-bf76fe79ec77" providerId="AD" clId="Web-{09212FBE-9C23-D76D-839C-5B7B30FBC4BB}" dt="2024-04-22T19:08:27.935" v="419"/>
          <ac:spMkLst>
            <pc:docMk/>
            <pc:sldMk cId="1193823525" sldId="271"/>
            <ac:spMk id="4" creationId="{904CC2F6-E83D-FA48-61E2-898AC6AAD43B}"/>
          </ac:spMkLst>
        </pc:spChg>
        <pc:spChg chg="add del mod">
          <ac:chgData name="Busch, Jonathan" userId="S::jonbusch@ttu.edu::ac71c7c8-53eb-40fb-8c2a-bf76fe79ec77" providerId="AD" clId="Web-{09212FBE-9C23-D76D-839C-5B7B30FBC4BB}" dt="2024-04-22T19:10:21.547" v="501"/>
          <ac:spMkLst>
            <pc:docMk/>
            <pc:sldMk cId="1193823525" sldId="271"/>
            <ac:spMk id="7" creationId="{4A04F96A-E58F-E42A-8A97-A6B3C3106B5C}"/>
          </ac:spMkLst>
        </pc:spChg>
        <pc:picChg chg="add del mod ord">
          <ac:chgData name="Busch, Jonathan" userId="S::jonbusch@ttu.edu::ac71c7c8-53eb-40fb-8c2a-bf76fe79ec77" providerId="AD" clId="Web-{09212FBE-9C23-D76D-839C-5B7B30FBC4BB}" dt="2024-04-22T19:08:32.888" v="420"/>
          <ac:picMkLst>
            <pc:docMk/>
            <pc:sldMk cId="1193823525" sldId="271"/>
            <ac:picMk id="5" creationId="{96BB88D2-CADC-F2CE-BA43-0C8B107003DE}"/>
          </ac:picMkLst>
        </pc:picChg>
        <pc:picChg chg="add mod ord">
          <ac:chgData name="Busch, Jonathan" userId="S::jonbusch@ttu.edu::ac71c7c8-53eb-40fb-8c2a-bf76fe79ec77" providerId="AD" clId="Web-{09212FBE-9C23-D76D-839C-5B7B30FBC4BB}" dt="2024-04-22T19:10:34.735" v="505" actId="1076"/>
          <ac:picMkLst>
            <pc:docMk/>
            <pc:sldMk cId="1193823525" sldId="271"/>
            <ac:picMk id="8" creationId="{CABBE984-E716-4278-92AF-30CF5F1D8F9B}"/>
          </ac:picMkLst>
        </pc:picChg>
      </pc:sldChg>
      <pc:sldChg chg="addSp delSp modSp new">
        <pc:chgData name="Busch, Jonathan" userId="S::jonbusch@ttu.edu::ac71c7c8-53eb-40fb-8c2a-bf76fe79ec77" providerId="AD" clId="Web-{09212FBE-9C23-D76D-839C-5B7B30FBC4BB}" dt="2024-04-22T19:13:23.379" v="529" actId="1076"/>
        <pc:sldMkLst>
          <pc:docMk/>
          <pc:sldMk cId="697415128" sldId="272"/>
        </pc:sldMkLst>
        <pc:spChg chg="mod">
          <ac:chgData name="Busch, Jonathan" userId="S::jonbusch@ttu.edu::ac71c7c8-53eb-40fb-8c2a-bf76fe79ec77" providerId="AD" clId="Web-{09212FBE-9C23-D76D-839C-5B7B30FBC4BB}" dt="2024-04-22T19:09:24.561" v="478" actId="20577"/>
          <ac:spMkLst>
            <pc:docMk/>
            <pc:sldMk cId="697415128" sldId="272"/>
            <ac:spMk id="2" creationId="{4925B7EF-9E69-D35B-AC44-DE83B71BBF64}"/>
          </ac:spMkLst>
        </pc:spChg>
        <pc:spChg chg="mod">
          <ac:chgData name="Busch, Jonathan" userId="S::jonbusch@ttu.edu::ac71c7c8-53eb-40fb-8c2a-bf76fe79ec77" providerId="AD" clId="Web-{09212FBE-9C23-D76D-839C-5B7B30FBC4BB}" dt="2024-04-22T19:12:12.956" v="527" actId="20577"/>
          <ac:spMkLst>
            <pc:docMk/>
            <pc:sldMk cId="697415128" sldId="272"/>
            <ac:spMk id="3" creationId="{EFF8B4E2-6842-A79F-535C-B8A75E07324D}"/>
          </ac:spMkLst>
        </pc:spChg>
        <pc:spChg chg="del">
          <ac:chgData name="Busch, Jonathan" userId="S::jonbusch@ttu.edu::ac71c7c8-53eb-40fb-8c2a-bf76fe79ec77" providerId="AD" clId="Web-{09212FBE-9C23-D76D-839C-5B7B30FBC4BB}" dt="2024-04-22T19:13:12.504" v="528"/>
          <ac:spMkLst>
            <pc:docMk/>
            <pc:sldMk cId="697415128" sldId="272"/>
            <ac:spMk id="4" creationId="{A65B5F6F-1BBC-30D7-5942-05018104A210}"/>
          </ac:spMkLst>
        </pc:spChg>
        <pc:picChg chg="add mod ord">
          <ac:chgData name="Busch, Jonathan" userId="S::jonbusch@ttu.edu::ac71c7c8-53eb-40fb-8c2a-bf76fe79ec77" providerId="AD" clId="Web-{09212FBE-9C23-D76D-839C-5B7B30FBC4BB}" dt="2024-04-22T19:13:23.379" v="529" actId="1076"/>
          <ac:picMkLst>
            <pc:docMk/>
            <pc:sldMk cId="697415128" sldId="272"/>
            <ac:picMk id="5" creationId="{0FA91514-3649-4AAF-598B-2F779BE589FE}"/>
          </ac:picMkLst>
        </pc:picChg>
      </pc:sldChg>
      <pc:sldChg chg="addSp delSp modSp new">
        <pc:chgData name="Busch, Jonathan" userId="S::jonbusch@ttu.edu::ac71c7c8-53eb-40fb-8c2a-bf76fe79ec77" providerId="AD" clId="Web-{09212FBE-9C23-D76D-839C-5B7B30FBC4BB}" dt="2024-04-22T19:17:01.384" v="640" actId="1076"/>
        <pc:sldMkLst>
          <pc:docMk/>
          <pc:sldMk cId="895658274" sldId="273"/>
        </pc:sldMkLst>
        <pc:spChg chg="mod">
          <ac:chgData name="Busch, Jonathan" userId="S::jonbusch@ttu.edu::ac71c7c8-53eb-40fb-8c2a-bf76fe79ec77" providerId="AD" clId="Web-{09212FBE-9C23-D76D-839C-5B7B30FBC4BB}" dt="2024-04-22T19:09:40.406" v="500" actId="20577"/>
          <ac:spMkLst>
            <pc:docMk/>
            <pc:sldMk cId="895658274" sldId="273"/>
            <ac:spMk id="2" creationId="{B887B4DD-F527-8A8D-2E2A-C9BB4486DDDD}"/>
          </ac:spMkLst>
        </pc:spChg>
        <pc:spChg chg="mod">
          <ac:chgData name="Busch, Jonathan" userId="S::jonbusch@ttu.edu::ac71c7c8-53eb-40fb-8c2a-bf76fe79ec77" providerId="AD" clId="Web-{09212FBE-9C23-D76D-839C-5B7B30FBC4BB}" dt="2024-04-22T19:15:43.226" v="638" actId="20577"/>
          <ac:spMkLst>
            <pc:docMk/>
            <pc:sldMk cId="895658274" sldId="273"/>
            <ac:spMk id="3" creationId="{406A4B06-E0C6-0D5A-7562-AD4E1B6BF349}"/>
          </ac:spMkLst>
        </pc:spChg>
        <pc:spChg chg="del mod">
          <ac:chgData name="Busch, Jonathan" userId="S::jonbusch@ttu.edu::ac71c7c8-53eb-40fb-8c2a-bf76fe79ec77" providerId="AD" clId="Web-{09212FBE-9C23-D76D-839C-5B7B30FBC4BB}" dt="2024-04-22T19:16:55.025" v="639"/>
          <ac:spMkLst>
            <pc:docMk/>
            <pc:sldMk cId="895658274" sldId="273"/>
            <ac:spMk id="4" creationId="{96E3DBD3-E7DE-B79E-C092-4056782E0628}"/>
          </ac:spMkLst>
        </pc:spChg>
        <pc:picChg chg="add mod ord">
          <ac:chgData name="Busch, Jonathan" userId="S::jonbusch@ttu.edu::ac71c7c8-53eb-40fb-8c2a-bf76fe79ec77" providerId="AD" clId="Web-{09212FBE-9C23-D76D-839C-5B7B30FBC4BB}" dt="2024-04-22T19:17:01.384" v="640" actId="1076"/>
          <ac:picMkLst>
            <pc:docMk/>
            <pc:sldMk cId="895658274" sldId="273"/>
            <ac:picMk id="5" creationId="{9501A079-BF9D-FD6B-0B6A-D5B55D2C1382}"/>
          </ac:picMkLst>
        </pc:picChg>
      </pc:sldChg>
      <pc:sldChg chg="modSp new del">
        <pc:chgData name="Busch, Jonathan" userId="S::jonbusch@ttu.edu::ac71c7c8-53eb-40fb-8c2a-bf76fe79ec77" providerId="AD" clId="Web-{09212FBE-9C23-D76D-839C-5B7B30FBC4BB}" dt="2024-04-22T19:19:33.528" v="661"/>
        <pc:sldMkLst>
          <pc:docMk/>
          <pc:sldMk cId="1100813513" sldId="274"/>
        </pc:sldMkLst>
        <pc:spChg chg="mod">
          <ac:chgData name="Busch, Jonathan" userId="S::jonbusch@ttu.edu::ac71c7c8-53eb-40fb-8c2a-bf76fe79ec77" providerId="AD" clId="Web-{09212FBE-9C23-D76D-839C-5B7B30FBC4BB}" dt="2024-04-22T19:19:12.731" v="660" actId="20577"/>
          <ac:spMkLst>
            <pc:docMk/>
            <pc:sldMk cId="1100813513" sldId="274"/>
            <ac:spMk id="2" creationId="{C84BA039-9F08-157C-2B16-FBF575E5F84B}"/>
          </ac:spMkLst>
        </pc:spChg>
      </pc:sldChg>
      <pc:sldChg chg="new del">
        <pc:chgData name="Busch, Jonathan" userId="S::jonbusch@ttu.edu::ac71c7c8-53eb-40fb-8c2a-bf76fe79ec77" providerId="AD" clId="Web-{09212FBE-9C23-D76D-839C-5B7B30FBC4BB}" dt="2024-04-22T19:19:34.200" v="662"/>
        <pc:sldMkLst>
          <pc:docMk/>
          <pc:sldMk cId="922972341" sldId="275"/>
        </pc:sldMkLst>
      </pc:sldChg>
      <pc:sldChg chg="modSp new ord">
        <pc:chgData name="Busch, Jonathan" userId="S::jonbusch@ttu.edu::ac71c7c8-53eb-40fb-8c2a-bf76fe79ec77" providerId="AD" clId="Web-{09212FBE-9C23-D76D-839C-5B7B30FBC4BB}" dt="2024-04-22T19:28:16.477" v="848"/>
        <pc:sldMkLst>
          <pc:docMk/>
          <pc:sldMk cId="3757408052" sldId="279"/>
        </pc:sldMkLst>
        <pc:spChg chg="mod">
          <ac:chgData name="Busch, Jonathan" userId="S::jonbusch@ttu.edu::ac71c7c8-53eb-40fb-8c2a-bf76fe79ec77" providerId="AD" clId="Web-{09212FBE-9C23-D76D-839C-5B7B30FBC4BB}" dt="2024-04-22T19:19:52.419" v="686" actId="20577"/>
          <ac:spMkLst>
            <pc:docMk/>
            <pc:sldMk cId="3757408052" sldId="279"/>
            <ac:spMk id="2" creationId="{E00CAF62-70A5-A245-DB11-197DF6BF4BC2}"/>
          </ac:spMkLst>
        </pc:spChg>
        <pc:spChg chg="mod">
          <ac:chgData name="Busch, Jonathan" userId="S::jonbusch@ttu.edu::ac71c7c8-53eb-40fb-8c2a-bf76fe79ec77" providerId="AD" clId="Web-{09212FBE-9C23-D76D-839C-5B7B30FBC4BB}" dt="2024-04-22T19:22:18.688" v="796" actId="20577"/>
          <ac:spMkLst>
            <pc:docMk/>
            <pc:sldMk cId="3757408052" sldId="279"/>
            <ac:spMk id="3" creationId="{5B8908E8-F820-0A0C-EDE7-A8BDCDC2A322}"/>
          </ac:spMkLst>
        </pc:spChg>
      </pc:sldChg>
      <pc:sldChg chg="modSp new ord">
        <pc:chgData name="Busch, Jonathan" userId="S::jonbusch@ttu.edu::ac71c7c8-53eb-40fb-8c2a-bf76fe79ec77" providerId="AD" clId="Web-{09212FBE-9C23-D76D-839C-5B7B30FBC4BB}" dt="2024-04-22T19:28:17.368" v="849"/>
        <pc:sldMkLst>
          <pc:docMk/>
          <pc:sldMk cId="2412020809" sldId="280"/>
        </pc:sldMkLst>
        <pc:spChg chg="mod">
          <ac:chgData name="Busch, Jonathan" userId="S::jonbusch@ttu.edu::ac71c7c8-53eb-40fb-8c2a-bf76fe79ec77" providerId="AD" clId="Web-{09212FBE-9C23-D76D-839C-5B7B30FBC4BB}" dt="2024-04-22T19:19:57.607" v="697" actId="20577"/>
          <ac:spMkLst>
            <pc:docMk/>
            <pc:sldMk cId="2412020809" sldId="280"/>
            <ac:spMk id="2" creationId="{1666D22D-ABB8-D78E-6F1C-90F873A9D16E}"/>
          </ac:spMkLst>
        </pc:spChg>
        <pc:spChg chg="mod">
          <ac:chgData name="Busch, Jonathan" userId="S::jonbusch@ttu.edu::ac71c7c8-53eb-40fb-8c2a-bf76fe79ec77" providerId="AD" clId="Web-{09212FBE-9C23-D76D-839C-5B7B30FBC4BB}" dt="2024-04-22T19:27:03.944" v="844" actId="20577"/>
          <ac:spMkLst>
            <pc:docMk/>
            <pc:sldMk cId="2412020809" sldId="280"/>
            <ac:spMk id="3" creationId="{5CC28DDF-A367-DB6C-C2D7-9577424D6B60}"/>
          </ac:spMkLst>
        </pc:spChg>
      </pc:sldChg>
      <pc:sldChg chg="delSp modSp new">
        <pc:chgData name="Busch, Jonathan" userId="S::jonbusch@ttu.edu::ac71c7c8-53eb-40fb-8c2a-bf76fe79ec77" providerId="AD" clId="Web-{09212FBE-9C23-D76D-839C-5B7B30FBC4BB}" dt="2024-04-22T19:36:06.363" v="1075" actId="20577"/>
        <pc:sldMkLst>
          <pc:docMk/>
          <pc:sldMk cId="276187666" sldId="281"/>
        </pc:sldMkLst>
        <pc:spChg chg="mod">
          <ac:chgData name="Busch, Jonathan" userId="S::jonbusch@ttu.edu::ac71c7c8-53eb-40fb-8c2a-bf76fe79ec77" providerId="AD" clId="Web-{09212FBE-9C23-D76D-839C-5B7B30FBC4BB}" dt="2024-04-22T19:29:25.041" v="879" actId="20577"/>
          <ac:spMkLst>
            <pc:docMk/>
            <pc:sldMk cId="276187666" sldId="281"/>
            <ac:spMk id="2" creationId="{D82E6FE7-58B3-1151-3914-5D311F3FE249}"/>
          </ac:spMkLst>
        </pc:spChg>
        <pc:spChg chg="mod">
          <ac:chgData name="Busch, Jonathan" userId="S::jonbusch@ttu.edu::ac71c7c8-53eb-40fb-8c2a-bf76fe79ec77" providerId="AD" clId="Web-{09212FBE-9C23-D76D-839C-5B7B30FBC4BB}" dt="2024-04-22T19:36:06.363" v="1075" actId="20577"/>
          <ac:spMkLst>
            <pc:docMk/>
            <pc:sldMk cId="276187666" sldId="281"/>
            <ac:spMk id="3" creationId="{F39F301D-67A9-3F2E-3D9E-2EE2EDF488DD}"/>
          </ac:spMkLst>
        </pc:spChg>
        <pc:spChg chg="del">
          <ac:chgData name="Busch, Jonathan" userId="S::jonbusch@ttu.edu::ac71c7c8-53eb-40fb-8c2a-bf76fe79ec77" providerId="AD" clId="Web-{09212FBE-9C23-D76D-839C-5B7B30FBC4BB}" dt="2024-04-22T19:35:08.142" v="1006"/>
          <ac:spMkLst>
            <pc:docMk/>
            <pc:sldMk cId="276187666" sldId="281"/>
            <ac:spMk id="4" creationId="{1C9280F0-D569-2DE8-F8BE-C0DD4486154B}"/>
          </ac:spMkLst>
        </pc:spChg>
      </pc:sldChg>
      <pc:sldChg chg="delSp modSp new">
        <pc:chgData name="Busch, Jonathan" userId="S::jonbusch@ttu.edu::ac71c7c8-53eb-40fb-8c2a-bf76fe79ec77" providerId="AD" clId="Web-{09212FBE-9C23-D76D-839C-5B7B30FBC4BB}" dt="2024-04-22T19:45:15.734" v="1396" actId="20577"/>
        <pc:sldMkLst>
          <pc:docMk/>
          <pc:sldMk cId="418560543" sldId="282"/>
        </pc:sldMkLst>
        <pc:spChg chg="mod">
          <ac:chgData name="Busch, Jonathan" userId="S::jonbusch@ttu.edu::ac71c7c8-53eb-40fb-8c2a-bf76fe79ec77" providerId="AD" clId="Web-{09212FBE-9C23-D76D-839C-5B7B30FBC4BB}" dt="2024-04-22T19:29:53.745" v="921" actId="20577"/>
          <ac:spMkLst>
            <pc:docMk/>
            <pc:sldMk cId="418560543" sldId="282"/>
            <ac:spMk id="2" creationId="{98114B09-0D35-B31B-2B91-BCE49798FAD4}"/>
          </ac:spMkLst>
        </pc:spChg>
        <pc:spChg chg="mod">
          <ac:chgData name="Busch, Jonathan" userId="S::jonbusch@ttu.edu::ac71c7c8-53eb-40fb-8c2a-bf76fe79ec77" providerId="AD" clId="Web-{09212FBE-9C23-D76D-839C-5B7B30FBC4BB}" dt="2024-04-22T19:45:15.734" v="1396" actId="20577"/>
          <ac:spMkLst>
            <pc:docMk/>
            <pc:sldMk cId="418560543" sldId="282"/>
            <ac:spMk id="3" creationId="{93F784D3-89A3-DA70-EFAF-B3C99704340A}"/>
          </ac:spMkLst>
        </pc:spChg>
        <pc:spChg chg="del">
          <ac:chgData name="Busch, Jonathan" userId="S::jonbusch@ttu.edu::ac71c7c8-53eb-40fb-8c2a-bf76fe79ec77" providerId="AD" clId="Web-{09212FBE-9C23-D76D-839C-5B7B30FBC4BB}" dt="2024-04-22T19:43:02.387" v="1272"/>
          <ac:spMkLst>
            <pc:docMk/>
            <pc:sldMk cId="418560543" sldId="282"/>
            <ac:spMk id="4" creationId="{E03F1269-D2BA-BF23-C62B-60A28C55C66F}"/>
          </ac:spMkLst>
        </pc:spChg>
      </pc:sldChg>
      <pc:sldChg chg="addSp delSp modSp new">
        <pc:chgData name="Busch, Jonathan" userId="S::jonbusch@ttu.edu::ac71c7c8-53eb-40fb-8c2a-bf76fe79ec77" providerId="AD" clId="Web-{09212FBE-9C23-D76D-839C-5B7B30FBC4BB}" dt="2024-04-22T20:23:59.239" v="2288" actId="20577"/>
        <pc:sldMkLst>
          <pc:docMk/>
          <pc:sldMk cId="564857389" sldId="283"/>
        </pc:sldMkLst>
        <pc:spChg chg="mod">
          <ac:chgData name="Busch, Jonathan" userId="S::jonbusch@ttu.edu::ac71c7c8-53eb-40fb-8c2a-bf76fe79ec77" providerId="AD" clId="Web-{09212FBE-9C23-D76D-839C-5B7B30FBC4BB}" dt="2024-04-22T19:30:19.371" v="956" actId="20577"/>
          <ac:spMkLst>
            <pc:docMk/>
            <pc:sldMk cId="564857389" sldId="283"/>
            <ac:spMk id="2" creationId="{C7A72DF3-BDF0-500D-C279-5FE7112C7F25}"/>
          </ac:spMkLst>
        </pc:spChg>
        <pc:spChg chg="mod">
          <ac:chgData name="Busch, Jonathan" userId="S::jonbusch@ttu.edu::ac71c7c8-53eb-40fb-8c2a-bf76fe79ec77" providerId="AD" clId="Web-{09212FBE-9C23-D76D-839C-5B7B30FBC4BB}" dt="2024-04-22T20:23:59.239" v="2288" actId="20577"/>
          <ac:spMkLst>
            <pc:docMk/>
            <pc:sldMk cId="564857389" sldId="283"/>
            <ac:spMk id="3" creationId="{E5EB2B01-BF1C-2C77-8FF4-135DAC51430C}"/>
          </ac:spMkLst>
        </pc:spChg>
        <pc:spChg chg="del mod">
          <ac:chgData name="Busch, Jonathan" userId="S::jonbusch@ttu.edu::ac71c7c8-53eb-40fb-8c2a-bf76fe79ec77" providerId="AD" clId="Web-{09212FBE-9C23-D76D-839C-5B7B30FBC4BB}" dt="2024-04-22T20:21:46.376" v="1904"/>
          <ac:spMkLst>
            <pc:docMk/>
            <pc:sldMk cId="564857389" sldId="283"/>
            <ac:spMk id="4" creationId="{F0A808D9-3903-FB41-92B3-258B959BB7B3}"/>
          </ac:spMkLst>
        </pc:spChg>
        <pc:picChg chg="add mod ord">
          <ac:chgData name="Busch, Jonathan" userId="S::jonbusch@ttu.edu::ac71c7c8-53eb-40fb-8c2a-bf76fe79ec77" providerId="AD" clId="Web-{09212FBE-9C23-D76D-839C-5B7B30FBC4BB}" dt="2024-04-22T20:21:46.376" v="1904"/>
          <ac:picMkLst>
            <pc:docMk/>
            <pc:sldMk cId="564857389" sldId="283"/>
            <ac:picMk id="5" creationId="{605EE8A8-0F5B-07B0-79D1-B7048AAB1A88}"/>
          </ac:picMkLst>
        </pc:picChg>
      </pc:sldChg>
      <pc:sldChg chg="addSp delSp modSp add replId">
        <pc:chgData name="Busch, Jonathan" userId="S::jonbusch@ttu.edu::ac71c7c8-53eb-40fb-8c2a-bf76fe79ec77" providerId="AD" clId="Web-{09212FBE-9C23-D76D-839C-5B7B30FBC4BB}" dt="2024-04-22T19:37:55.224" v="1204"/>
        <pc:sldMkLst>
          <pc:docMk/>
          <pc:sldMk cId="2425339913" sldId="284"/>
        </pc:sldMkLst>
        <pc:spChg chg="mod">
          <ac:chgData name="Busch, Jonathan" userId="S::jonbusch@ttu.edu::ac71c7c8-53eb-40fb-8c2a-bf76fe79ec77" providerId="AD" clId="Web-{09212FBE-9C23-D76D-839C-5B7B30FBC4BB}" dt="2024-04-22T19:37:40.036" v="1201" actId="20577"/>
          <ac:spMkLst>
            <pc:docMk/>
            <pc:sldMk cId="2425339913" sldId="284"/>
            <ac:spMk id="3" creationId="{F39F301D-67A9-3F2E-3D9E-2EE2EDF488DD}"/>
          </ac:spMkLst>
        </pc:spChg>
        <pc:spChg chg="del">
          <ac:chgData name="Busch, Jonathan" userId="S::jonbusch@ttu.edu::ac71c7c8-53eb-40fb-8c2a-bf76fe79ec77" providerId="AD" clId="Web-{09212FBE-9C23-D76D-839C-5B7B30FBC4BB}" dt="2024-04-22T19:37:55.224" v="1204"/>
          <ac:spMkLst>
            <pc:docMk/>
            <pc:sldMk cId="2425339913" sldId="284"/>
            <ac:spMk id="4" creationId="{1C9280F0-D569-2DE8-F8BE-C0DD4486154B}"/>
          </ac:spMkLst>
        </pc:spChg>
        <pc:picChg chg="add mod ord">
          <ac:chgData name="Busch, Jonathan" userId="S::jonbusch@ttu.edu::ac71c7c8-53eb-40fb-8c2a-bf76fe79ec77" providerId="AD" clId="Web-{09212FBE-9C23-D76D-839C-5B7B30FBC4BB}" dt="2024-04-22T19:37:55.224" v="1204"/>
          <ac:picMkLst>
            <pc:docMk/>
            <pc:sldMk cId="2425339913" sldId="284"/>
            <ac:picMk id="5" creationId="{F2329BDB-53F4-765D-F3C6-E17BBC31CAF6}"/>
          </ac:picMkLst>
        </pc:picChg>
      </pc:sldChg>
      <pc:sldChg chg="add del replId">
        <pc:chgData name="Busch, Jonathan" userId="S::jonbusch@ttu.edu::ac71c7c8-53eb-40fb-8c2a-bf76fe79ec77" providerId="AD" clId="Web-{09212FBE-9C23-D76D-839C-5B7B30FBC4BB}" dt="2024-04-22T19:37:49.302" v="1203"/>
        <pc:sldMkLst>
          <pc:docMk/>
          <pc:sldMk cId="200548050" sldId="285"/>
        </pc:sldMkLst>
      </pc:sldChg>
      <pc:sldChg chg="addSp delSp modSp add mod replId setBg">
        <pc:chgData name="Busch, Jonathan" userId="S::jonbusch@ttu.edu::ac71c7c8-53eb-40fb-8c2a-bf76fe79ec77" providerId="AD" clId="Web-{09212FBE-9C23-D76D-839C-5B7B30FBC4BB}" dt="2024-04-22T19:39:52.993" v="1243" actId="20577"/>
        <pc:sldMkLst>
          <pc:docMk/>
          <pc:sldMk cId="2368152190" sldId="285"/>
        </pc:sldMkLst>
        <pc:spChg chg="mod">
          <ac:chgData name="Busch, Jonathan" userId="S::jonbusch@ttu.edu::ac71c7c8-53eb-40fb-8c2a-bf76fe79ec77" providerId="AD" clId="Web-{09212FBE-9C23-D76D-839C-5B7B30FBC4BB}" dt="2024-04-22T19:39:28.945" v="1234"/>
          <ac:spMkLst>
            <pc:docMk/>
            <pc:sldMk cId="2368152190" sldId="285"/>
            <ac:spMk id="2" creationId="{D82E6FE7-58B3-1151-3914-5D311F3FE249}"/>
          </ac:spMkLst>
        </pc:spChg>
        <pc:spChg chg="mod">
          <ac:chgData name="Busch, Jonathan" userId="S::jonbusch@ttu.edu::ac71c7c8-53eb-40fb-8c2a-bf76fe79ec77" providerId="AD" clId="Web-{09212FBE-9C23-D76D-839C-5B7B30FBC4BB}" dt="2024-04-22T19:39:52.993" v="1243" actId="20577"/>
          <ac:spMkLst>
            <pc:docMk/>
            <pc:sldMk cId="2368152190" sldId="285"/>
            <ac:spMk id="3" creationId="{F39F301D-67A9-3F2E-3D9E-2EE2EDF488DD}"/>
          </ac:spMkLst>
        </pc:spChg>
        <pc:spChg chg="add del mod">
          <ac:chgData name="Busch, Jonathan" userId="S::jonbusch@ttu.edu::ac71c7c8-53eb-40fb-8c2a-bf76fe79ec77" providerId="AD" clId="Web-{09212FBE-9C23-D76D-839C-5B7B30FBC4BB}" dt="2024-04-22T19:39:23.851" v="1232"/>
          <ac:spMkLst>
            <pc:docMk/>
            <pc:sldMk cId="2368152190" sldId="285"/>
            <ac:spMk id="6" creationId="{9C913EBC-43B5-79D1-F34C-9287186BF433}"/>
          </ac:spMkLst>
        </pc:spChg>
        <pc:spChg chg="add del">
          <ac:chgData name="Busch, Jonathan" userId="S::jonbusch@ttu.edu::ac71c7c8-53eb-40fb-8c2a-bf76fe79ec77" providerId="AD" clId="Web-{09212FBE-9C23-D76D-839C-5B7B30FBC4BB}" dt="2024-04-22T19:39:28.945" v="1234"/>
          <ac:spMkLst>
            <pc:docMk/>
            <pc:sldMk cId="2368152190" sldId="285"/>
            <ac:spMk id="12" creationId="{2B97F24A-32CE-4C1C-A50D-3016B394DCFB}"/>
          </ac:spMkLst>
        </pc:spChg>
        <pc:spChg chg="add del">
          <ac:chgData name="Busch, Jonathan" userId="S::jonbusch@ttu.edu::ac71c7c8-53eb-40fb-8c2a-bf76fe79ec77" providerId="AD" clId="Web-{09212FBE-9C23-D76D-839C-5B7B30FBC4BB}" dt="2024-04-22T19:39:28.945" v="1234"/>
          <ac:spMkLst>
            <pc:docMk/>
            <pc:sldMk cId="2368152190" sldId="285"/>
            <ac:spMk id="14" creationId="{CD8B4F24-440B-49E9-B85D-733523DC064B}"/>
          </ac:spMkLst>
        </pc:spChg>
        <pc:picChg chg="del">
          <ac:chgData name="Busch, Jonathan" userId="S::jonbusch@ttu.edu::ac71c7c8-53eb-40fb-8c2a-bf76fe79ec77" providerId="AD" clId="Web-{09212FBE-9C23-D76D-839C-5B7B30FBC4BB}" dt="2024-04-22T19:38:18.584" v="1206"/>
          <ac:picMkLst>
            <pc:docMk/>
            <pc:sldMk cId="2368152190" sldId="285"/>
            <ac:picMk id="5" creationId="{F2329BDB-53F4-765D-F3C6-E17BBC31CAF6}"/>
          </ac:picMkLst>
        </pc:picChg>
        <pc:picChg chg="add mod ord">
          <ac:chgData name="Busch, Jonathan" userId="S::jonbusch@ttu.edu::ac71c7c8-53eb-40fb-8c2a-bf76fe79ec77" providerId="AD" clId="Web-{09212FBE-9C23-D76D-839C-5B7B30FBC4BB}" dt="2024-04-22T19:39:28.945" v="1234"/>
          <ac:picMkLst>
            <pc:docMk/>
            <pc:sldMk cId="2368152190" sldId="285"/>
            <ac:picMk id="7" creationId="{7FE701BA-BCC2-8568-D4F0-F29DC5658C8F}"/>
          </ac:picMkLst>
        </pc:picChg>
      </pc:sldChg>
      <pc:sldChg chg="add del replId">
        <pc:chgData name="Busch, Jonathan" userId="S::jonbusch@ttu.edu::ac71c7c8-53eb-40fb-8c2a-bf76fe79ec77" providerId="AD" clId="Web-{09212FBE-9C23-D76D-839C-5B7B30FBC4BB}" dt="2024-04-22T19:47:10.549" v="1460"/>
        <pc:sldMkLst>
          <pc:docMk/>
          <pc:sldMk cId="582504727" sldId="286"/>
        </pc:sldMkLst>
      </pc:sldChg>
      <pc:sldChg chg="addSp delSp modSp add replId">
        <pc:chgData name="Busch, Jonathan" userId="S::jonbusch@ttu.edu::ac71c7c8-53eb-40fb-8c2a-bf76fe79ec77" providerId="AD" clId="Web-{09212FBE-9C23-D76D-839C-5B7B30FBC4BB}" dt="2024-04-22T19:47:01.346" v="1459"/>
        <pc:sldMkLst>
          <pc:docMk/>
          <pc:sldMk cId="1852600152" sldId="287"/>
        </pc:sldMkLst>
        <pc:spChg chg="mod">
          <ac:chgData name="Busch, Jonathan" userId="S::jonbusch@ttu.edu::ac71c7c8-53eb-40fb-8c2a-bf76fe79ec77" providerId="AD" clId="Web-{09212FBE-9C23-D76D-839C-5B7B30FBC4BB}" dt="2024-04-22T19:46:42.377" v="1454" actId="20577"/>
          <ac:spMkLst>
            <pc:docMk/>
            <pc:sldMk cId="1852600152" sldId="287"/>
            <ac:spMk id="3" creationId="{93F784D3-89A3-DA70-EFAF-B3C99704340A}"/>
          </ac:spMkLst>
        </pc:spChg>
        <pc:spChg chg="add del">
          <ac:chgData name="Busch, Jonathan" userId="S::jonbusch@ttu.edu::ac71c7c8-53eb-40fb-8c2a-bf76fe79ec77" providerId="AD" clId="Web-{09212FBE-9C23-D76D-839C-5B7B30FBC4BB}" dt="2024-04-22T19:47:01.346" v="1459"/>
          <ac:spMkLst>
            <pc:docMk/>
            <pc:sldMk cId="1852600152" sldId="287"/>
            <ac:spMk id="4" creationId="{E03F1269-D2BA-BF23-C62B-60A28C55C66F}"/>
          </ac:spMkLst>
        </pc:spChg>
        <pc:picChg chg="add del mod">
          <ac:chgData name="Busch, Jonathan" userId="S::jonbusch@ttu.edu::ac71c7c8-53eb-40fb-8c2a-bf76fe79ec77" providerId="AD" clId="Web-{09212FBE-9C23-D76D-839C-5B7B30FBC4BB}" dt="2024-04-22T19:46:58.096" v="1457"/>
          <ac:picMkLst>
            <pc:docMk/>
            <pc:sldMk cId="1852600152" sldId="287"/>
            <ac:picMk id="5" creationId="{FEC5CDE3-AF00-9DC1-2A9B-9843A40DC141}"/>
          </ac:picMkLst>
        </pc:picChg>
        <pc:picChg chg="add mod ord">
          <ac:chgData name="Busch, Jonathan" userId="S::jonbusch@ttu.edu::ac71c7c8-53eb-40fb-8c2a-bf76fe79ec77" providerId="AD" clId="Web-{09212FBE-9C23-D76D-839C-5B7B30FBC4BB}" dt="2024-04-22T19:47:01.346" v="1459"/>
          <ac:picMkLst>
            <pc:docMk/>
            <pc:sldMk cId="1852600152" sldId="287"/>
            <ac:picMk id="6" creationId="{8862DD26-2893-9DDA-CC5B-F43952064906}"/>
          </ac:picMkLst>
        </pc:picChg>
      </pc:sldChg>
      <pc:sldChg chg="modSp add replId">
        <pc:chgData name="Busch, Jonathan" userId="S::jonbusch@ttu.edu::ac71c7c8-53eb-40fb-8c2a-bf76fe79ec77" providerId="AD" clId="Web-{09212FBE-9C23-D76D-839C-5B7B30FBC4BB}" dt="2024-04-22T19:49:03.036" v="1551" actId="20577"/>
        <pc:sldMkLst>
          <pc:docMk/>
          <pc:sldMk cId="2129723517" sldId="288"/>
        </pc:sldMkLst>
        <pc:spChg chg="mod">
          <ac:chgData name="Busch, Jonathan" userId="S::jonbusch@ttu.edu::ac71c7c8-53eb-40fb-8c2a-bf76fe79ec77" providerId="AD" clId="Web-{09212FBE-9C23-D76D-839C-5B7B30FBC4BB}" dt="2024-04-22T19:49:03.036" v="1551" actId="20577"/>
          <ac:spMkLst>
            <pc:docMk/>
            <pc:sldMk cId="2129723517" sldId="288"/>
            <ac:spMk id="3" creationId="{93F784D3-89A3-DA70-EFAF-B3C99704340A}"/>
          </ac:spMkLst>
        </pc:spChg>
      </pc:sldChg>
      <pc:sldChg chg="delSp modSp add ord replId">
        <pc:chgData name="Busch, Jonathan" userId="S::jonbusch@ttu.edu::ac71c7c8-53eb-40fb-8c2a-bf76fe79ec77" providerId="AD" clId="Web-{09212FBE-9C23-D76D-839C-5B7B30FBC4BB}" dt="2024-04-22T20:20:37.828" v="1834" actId="20577"/>
        <pc:sldMkLst>
          <pc:docMk/>
          <pc:sldMk cId="3576078791" sldId="289"/>
        </pc:sldMkLst>
        <pc:spChg chg="mod">
          <ac:chgData name="Busch, Jonathan" userId="S::jonbusch@ttu.edu::ac71c7c8-53eb-40fb-8c2a-bf76fe79ec77" providerId="AD" clId="Web-{09212FBE-9C23-D76D-839C-5B7B30FBC4BB}" dt="2024-04-22T20:20:37.828" v="1834" actId="20577"/>
          <ac:spMkLst>
            <pc:docMk/>
            <pc:sldMk cId="3576078791" sldId="289"/>
            <ac:spMk id="3" creationId="{E5EB2B01-BF1C-2C77-8FF4-135DAC51430C}"/>
          </ac:spMkLst>
        </pc:spChg>
        <pc:spChg chg="del">
          <ac:chgData name="Busch, Jonathan" userId="S::jonbusch@ttu.edu::ac71c7c8-53eb-40fb-8c2a-bf76fe79ec77" providerId="AD" clId="Web-{09212FBE-9C23-D76D-839C-5B7B30FBC4BB}" dt="2024-04-22T20:18:47.919" v="1554"/>
          <ac:spMkLst>
            <pc:docMk/>
            <pc:sldMk cId="3576078791" sldId="289"/>
            <ac:spMk id="4" creationId="{F0A808D9-3903-FB41-92B3-258B959BB7B3}"/>
          </ac:spMkLst>
        </pc:spChg>
      </pc:sldChg>
      <pc:sldChg chg="addSp delSp modSp add replId">
        <pc:chgData name="Busch, Jonathan" userId="S::jonbusch@ttu.edu::ac71c7c8-53eb-40fb-8c2a-bf76fe79ec77" providerId="AD" clId="Web-{09212FBE-9C23-D76D-839C-5B7B30FBC4BB}" dt="2024-04-22T20:23:52.270" v="2287" actId="20577"/>
        <pc:sldMkLst>
          <pc:docMk/>
          <pc:sldMk cId="2815928783" sldId="290"/>
        </pc:sldMkLst>
        <pc:spChg chg="mod">
          <ac:chgData name="Busch, Jonathan" userId="S::jonbusch@ttu.edu::ac71c7c8-53eb-40fb-8c2a-bf76fe79ec77" providerId="AD" clId="Web-{09212FBE-9C23-D76D-839C-5B7B30FBC4BB}" dt="2024-04-22T20:23:52.270" v="2287" actId="20577"/>
          <ac:spMkLst>
            <pc:docMk/>
            <pc:sldMk cId="2815928783" sldId="290"/>
            <ac:spMk id="3" creationId="{E5EB2B01-BF1C-2C77-8FF4-135DAC51430C}"/>
          </ac:spMkLst>
        </pc:spChg>
        <pc:spChg chg="del">
          <ac:chgData name="Busch, Jonathan" userId="S::jonbusch@ttu.edu::ac71c7c8-53eb-40fb-8c2a-bf76fe79ec77" providerId="AD" clId="Web-{09212FBE-9C23-D76D-839C-5B7B30FBC4BB}" dt="2024-04-22T20:21:51.064" v="1905"/>
          <ac:spMkLst>
            <pc:docMk/>
            <pc:sldMk cId="2815928783" sldId="290"/>
            <ac:spMk id="4" creationId="{F0A808D9-3903-FB41-92B3-258B959BB7B3}"/>
          </ac:spMkLst>
        </pc:spChg>
        <pc:picChg chg="add mod ord">
          <ac:chgData name="Busch, Jonathan" userId="S::jonbusch@ttu.edu::ac71c7c8-53eb-40fb-8c2a-bf76fe79ec77" providerId="AD" clId="Web-{09212FBE-9C23-D76D-839C-5B7B30FBC4BB}" dt="2024-04-22T20:21:51.064" v="1905"/>
          <ac:picMkLst>
            <pc:docMk/>
            <pc:sldMk cId="2815928783" sldId="290"/>
            <ac:picMk id="5" creationId="{81DB6AC4-A72A-0677-73E8-C74626DFD3FE}"/>
          </ac:picMkLst>
        </pc:picChg>
      </pc:sldChg>
    </pc:docChg>
  </pc:docChgLst>
  <pc:docChgLst>
    <pc:chgData name="Spector, Emily" userId="S::emily.spector@ttu.edu::c563a8af-9f6d-4970-b93d-a2649b5fc261" providerId="AD" clId="Web-{19518FCD-2742-4EFD-AC67-8637877A9956}"/>
    <pc:docChg chg="addSld delSld modSld">
      <pc:chgData name="Spector, Emily" userId="S::emily.spector@ttu.edu::c563a8af-9f6d-4970-b93d-a2649b5fc261" providerId="AD" clId="Web-{19518FCD-2742-4EFD-AC67-8637877A9956}" dt="2024-04-23T06:48:30.277" v="135" actId="20577"/>
      <pc:docMkLst>
        <pc:docMk/>
      </pc:docMkLst>
      <pc:sldChg chg="modSp">
        <pc:chgData name="Spector, Emily" userId="S::emily.spector@ttu.edu::c563a8af-9f6d-4970-b93d-a2649b5fc261" providerId="AD" clId="Web-{19518FCD-2742-4EFD-AC67-8637877A9956}" dt="2024-04-23T06:46:07.865" v="86" actId="20577"/>
        <pc:sldMkLst>
          <pc:docMk/>
          <pc:sldMk cId="4290725444" sldId="261"/>
        </pc:sldMkLst>
        <pc:spChg chg="mod">
          <ac:chgData name="Spector, Emily" userId="S::emily.spector@ttu.edu::c563a8af-9f6d-4970-b93d-a2649b5fc261" providerId="AD" clId="Web-{19518FCD-2742-4EFD-AC67-8637877A9956}" dt="2024-04-23T06:46:07.865" v="86" actId="20577"/>
          <ac:spMkLst>
            <pc:docMk/>
            <pc:sldMk cId="4290725444" sldId="261"/>
            <ac:spMk id="3" creationId="{D8503FC9-F068-07A6-4BFF-2A1B24C97CCC}"/>
          </ac:spMkLst>
        </pc:spChg>
      </pc:sldChg>
      <pc:sldChg chg="modSp del">
        <pc:chgData name="Spector, Emily" userId="S::emily.spector@ttu.edu::c563a8af-9f6d-4970-b93d-a2649b5fc261" providerId="AD" clId="Web-{19518FCD-2742-4EFD-AC67-8637877A9956}" dt="2024-04-23T06:44:10.907" v="56"/>
        <pc:sldMkLst>
          <pc:docMk/>
          <pc:sldMk cId="4259335361" sldId="263"/>
        </pc:sldMkLst>
        <pc:spChg chg="mod">
          <ac:chgData name="Spector, Emily" userId="S::emily.spector@ttu.edu::c563a8af-9f6d-4970-b93d-a2649b5fc261" providerId="AD" clId="Web-{19518FCD-2742-4EFD-AC67-8637877A9956}" dt="2024-04-23T06:43:42.438" v="43" actId="20577"/>
          <ac:spMkLst>
            <pc:docMk/>
            <pc:sldMk cId="4259335361" sldId="263"/>
            <ac:spMk id="3" creationId="{72A1824C-BCEE-3BD9-4DCA-B719BA6C8537}"/>
          </ac:spMkLst>
        </pc:spChg>
      </pc:sldChg>
      <pc:sldChg chg="modSp">
        <pc:chgData name="Spector, Emily" userId="S::emily.spector@ttu.edu::c563a8af-9f6d-4970-b93d-a2649b5fc261" providerId="AD" clId="Web-{19518FCD-2742-4EFD-AC67-8637877A9956}" dt="2024-04-23T06:45:51.661" v="85" actId="20577"/>
        <pc:sldMkLst>
          <pc:docMk/>
          <pc:sldMk cId="3175121909" sldId="291"/>
        </pc:sldMkLst>
        <pc:spChg chg="mod">
          <ac:chgData name="Spector, Emily" userId="S::emily.spector@ttu.edu::c563a8af-9f6d-4970-b93d-a2649b5fc261" providerId="AD" clId="Web-{19518FCD-2742-4EFD-AC67-8637877A9956}" dt="2024-04-23T06:45:51.661" v="85" actId="20577"/>
          <ac:spMkLst>
            <pc:docMk/>
            <pc:sldMk cId="3175121909" sldId="291"/>
            <ac:spMk id="3" creationId="{B43D2FE0-B02F-7BDE-53EB-F1A4F475046E}"/>
          </ac:spMkLst>
        </pc:spChg>
      </pc:sldChg>
      <pc:sldChg chg="del">
        <pc:chgData name="Spector, Emily" userId="S::emily.spector@ttu.edu::c563a8af-9f6d-4970-b93d-a2649b5fc261" providerId="AD" clId="Web-{19518FCD-2742-4EFD-AC67-8637877A9956}" dt="2024-04-23T06:47:03.320" v="96"/>
        <pc:sldMkLst>
          <pc:docMk/>
          <pc:sldMk cId="1359970892" sldId="292"/>
        </pc:sldMkLst>
      </pc:sldChg>
      <pc:sldChg chg="modSp">
        <pc:chgData name="Spector, Emily" userId="S::emily.spector@ttu.edu::c563a8af-9f6d-4970-b93d-a2649b5fc261" providerId="AD" clId="Web-{19518FCD-2742-4EFD-AC67-8637877A9956}" dt="2024-04-23T06:41:14.463" v="4" actId="1076"/>
        <pc:sldMkLst>
          <pc:docMk/>
          <pc:sldMk cId="437518937" sldId="294"/>
        </pc:sldMkLst>
        <pc:graphicFrameChg chg="mod modGraphic">
          <ac:chgData name="Spector, Emily" userId="S::emily.spector@ttu.edu::c563a8af-9f6d-4970-b93d-a2649b5fc261" providerId="AD" clId="Web-{19518FCD-2742-4EFD-AC67-8637877A9956}" dt="2024-04-23T06:41:14.463" v="4" actId="1076"/>
          <ac:graphicFrameMkLst>
            <pc:docMk/>
            <pc:sldMk cId="437518937" sldId="294"/>
            <ac:graphicFrameMk id="4" creationId="{9656ACC7-FF4D-EC9A-1B23-4BC605161026}"/>
          </ac:graphicFrameMkLst>
        </pc:graphicFrameChg>
      </pc:sldChg>
      <pc:sldChg chg="modSp new">
        <pc:chgData name="Spector, Emily" userId="S::emily.spector@ttu.edu::c563a8af-9f6d-4970-b93d-a2649b5fc261" providerId="AD" clId="Web-{19518FCD-2742-4EFD-AC67-8637877A9956}" dt="2024-04-23T06:46:23.897" v="88" actId="20577"/>
        <pc:sldMkLst>
          <pc:docMk/>
          <pc:sldMk cId="4188848191" sldId="296"/>
        </pc:sldMkLst>
        <pc:spChg chg="mod">
          <ac:chgData name="Spector, Emily" userId="S::emily.spector@ttu.edu::c563a8af-9f6d-4970-b93d-a2649b5fc261" providerId="AD" clId="Web-{19518FCD-2742-4EFD-AC67-8637877A9956}" dt="2024-04-23T06:43:56.282" v="53" actId="20577"/>
          <ac:spMkLst>
            <pc:docMk/>
            <pc:sldMk cId="4188848191" sldId="296"/>
            <ac:spMk id="2" creationId="{9B88DB5C-4360-52FF-B62A-3464D7C7126B}"/>
          </ac:spMkLst>
        </pc:spChg>
        <pc:spChg chg="mod">
          <ac:chgData name="Spector, Emily" userId="S::emily.spector@ttu.edu::c563a8af-9f6d-4970-b93d-a2649b5fc261" providerId="AD" clId="Web-{19518FCD-2742-4EFD-AC67-8637877A9956}" dt="2024-04-23T06:46:23.897" v="88" actId="20577"/>
          <ac:spMkLst>
            <pc:docMk/>
            <pc:sldMk cId="4188848191" sldId="296"/>
            <ac:spMk id="3" creationId="{48B548C4-D353-A2FC-D2C1-98AB090137E9}"/>
          </ac:spMkLst>
        </pc:spChg>
      </pc:sldChg>
      <pc:sldChg chg="modSp new del">
        <pc:chgData name="Spector, Emily" userId="S::emily.spector@ttu.edu::c563a8af-9f6d-4970-b93d-a2649b5fc261" providerId="AD" clId="Web-{19518FCD-2742-4EFD-AC67-8637877A9956}" dt="2024-04-23T06:46:54.523" v="95" actId="20577"/>
        <pc:sldMkLst>
          <pc:docMk/>
          <pc:sldMk cId="4279589681" sldId="297"/>
        </pc:sldMkLst>
        <pc:spChg chg="mod">
          <ac:chgData name="Spector, Emily" userId="S::emily.spector@ttu.edu::c563a8af-9f6d-4970-b93d-a2649b5fc261" providerId="AD" clId="Web-{19518FCD-2742-4EFD-AC67-8637877A9956}" dt="2024-04-23T06:44:19.611" v="66" actId="20577"/>
          <ac:spMkLst>
            <pc:docMk/>
            <pc:sldMk cId="4279589681" sldId="297"/>
            <ac:spMk id="2" creationId="{DB6CE7CB-81E1-29BC-AD63-FBFBDE368E80}"/>
          </ac:spMkLst>
        </pc:spChg>
        <pc:spChg chg="mod">
          <ac:chgData name="Spector, Emily" userId="S::emily.spector@ttu.edu::c563a8af-9f6d-4970-b93d-a2649b5fc261" providerId="AD" clId="Web-{19518FCD-2742-4EFD-AC67-8637877A9956}" dt="2024-04-23T06:46:54.523" v="95" actId="20577"/>
          <ac:spMkLst>
            <pc:docMk/>
            <pc:sldMk cId="4279589681" sldId="297"/>
            <ac:spMk id="3" creationId="{1BE234CC-74E7-E60A-DFD2-08BB6E78A2F3}"/>
          </ac:spMkLst>
        </pc:spChg>
      </pc:sldChg>
      <pc:sldChg chg="modSp new">
        <pc:chgData name="Spector, Emily" userId="S::emily.spector@ttu.edu::c563a8af-9f6d-4970-b93d-a2649b5fc261" providerId="AD" clId="Web-{19518FCD-2742-4EFD-AC67-8637877A9956}" dt="2024-04-23T06:48:30.277" v="135" actId="20577"/>
        <pc:sldMkLst>
          <pc:docMk/>
          <pc:sldMk cId="2442014443" sldId="298"/>
        </pc:sldMkLst>
        <pc:spChg chg="mod">
          <ac:chgData name="Spector, Emily" userId="S::emily.spector@ttu.edu::c563a8af-9f6d-4970-b93d-a2649b5fc261" providerId="AD" clId="Web-{19518FCD-2742-4EFD-AC67-8637877A9956}" dt="2024-04-23T06:47:54.057" v="133" actId="20577"/>
          <ac:spMkLst>
            <pc:docMk/>
            <pc:sldMk cId="2442014443" sldId="298"/>
            <ac:spMk id="2" creationId="{8DB59242-3E5E-F094-EFE0-F7358E42AC1B}"/>
          </ac:spMkLst>
        </pc:spChg>
        <pc:spChg chg="mod">
          <ac:chgData name="Spector, Emily" userId="S::emily.spector@ttu.edu::c563a8af-9f6d-4970-b93d-a2649b5fc261" providerId="AD" clId="Web-{19518FCD-2742-4EFD-AC67-8637877A9956}" dt="2024-04-23T06:48:30.277" v="135" actId="20577"/>
          <ac:spMkLst>
            <pc:docMk/>
            <pc:sldMk cId="2442014443" sldId="298"/>
            <ac:spMk id="3" creationId="{F698D6D2-FF5E-0930-86DA-58434B71226C}"/>
          </ac:spMkLst>
        </pc:spChg>
      </pc:sldChg>
    </pc:docChg>
  </pc:docChgLst>
  <pc:docChgLst>
    <pc:chgData name="Busch, Jonathan" userId="S::jonbusch@ttu.edu::ac71c7c8-53eb-40fb-8c2a-bf76fe79ec77" providerId="AD" clId="Web-{5A442F3D-85E5-1110-30D5-7936C7167428}"/>
    <pc:docChg chg="addSld delSld modSld addMainMaster delMainMaster">
      <pc:chgData name="Busch, Jonathan" userId="S::jonbusch@ttu.edu::ac71c7c8-53eb-40fb-8c2a-bf76fe79ec77" providerId="AD" clId="Web-{5A442F3D-85E5-1110-30D5-7936C7167428}" dt="2024-04-23T18:20:46.724" v="430"/>
      <pc:docMkLst>
        <pc:docMk/>
      </pc:docMkLst>
      <pc:sldChg chg="addSp delSp modSp mod modClrScheme chgLayout">
        <pc:chgData name="Busch, Jonathan" userId="S::jonbusch@ttu.edu::ac71c7c8-53eb-40fb-8c2a-bf76fe79ec77" providerId="AD" clId="Web-{5A442F3D-85E5-1110-30D5-7936C7167428}" dt="2024-04-23T18:20:46.724" v="430"/>
        <pc:sldMkLst>
          <pc:docMk/>
          <pc:sldMk cId="109857222" sldId="256"/>
        </pc:sldMkLst>
        <pc:spChg chg="mod ord">
          <ac:chgData name="Busch, Jonathan" userId="S::jonbusch@ttu.edu::ac71c7c8-53eb-40fb-8c2a-bf76fe79ec77" providerId="AD" clId="Web-{5A442F3D-85E5-1110-30D5-7936C7167428}" dt="2024-04-23T17:58:08.718" v="410" actId="20577"/>
          <ac:spMkLst>
            <pc:docMk/>
            <pc:sldMk cId="109857222" sldId="256"/>
            <ac:spMk id="2" creationId="{00000000-0000-0000-0000-000000000000}"/>
          </ac:spMkLst>
        </pc:spChg>
        <pc:spChg chg="mod ord">
          <ac:chgData name="Busch, Jonathan" userId="S::jonbusch@ttu.edu::ac71c7c8-53eb-40fb-8c2a-bf76fe79ec77" providerId="AD" clId="Web-{5A442F3D-85E5-1110-30D5-7936C7167428}" dt="2024-04-23T18:15:04.039" v="421" actId="20577"/>
          <ac:spMkLst>
            <pc:docMk/>
            <pc:sldMk cId="109857222" sldId="256"/>
            <ac:spMk id="3" creationId="{00000000-0000-0000-0000-000000000000}"/>
          </ac:spMkLst>
        </pc:spChg>
        <pc:picChg chg="add del mod">
          <ac:chgData name="Busch, Jonathan" userId="S::jonbusch@ttu.edu::ac71c7c8-53eb-40fb-8c2a-bf76fe79ec77" providerId="AD" clId="Web-{5A442F3D-85E5-1110-30D5-7936C7167428}" dt="2024-04-23T18:17:47.983" v="427"/>
          <ac:picMkLst>
            <pc:docMk/>
            <pc:sldMk cId="109857222" sldId="256"/>
            <ac:picMk id="6" creationId="{3E52574D-9CAC-8493-5C7C-348E6BE48802}"/>
          </ac:picMkLst>
        </pc:picChg>
        <pc:picChg chg="add del mod">
          <ac:chgData name="Busch, Jonathan" userId="S::jonbusch@ttu.edu::ac71c7c8-53eb-40fb-8c2a-bf76fe79ec77" providerId="AD" clId="Web-{5A442F3D-85E5-1110-30D5-7936C7167428}" dt="2024-04-23T18:20:46.724" v="430"/>
          <ac:picMkLst>
            <pc:docMk/>
            <pc:sldMk cId="109857222" sldId="256"/>
            <ac:picMk id="10" creationId="{3B2E257A-0B93-ACB2-7219-E50EACF118BE}"/>
          </ac:picMkLst>
        </pc:picChg>
      </pc:sldChg>
      <pc:sldChg chg="modSp mod modClrScheme chgLayout modNotes">
        <pc:chgData name="Busch, Jonathan" userId="S::jonbusch@ttu.edu::ac71c7c8-53eb-40fb-8c2a-bf76fe79ec77" providerId="AD" clId="Web-{5A442F3D-85E5-1110-30D5-7936C7167428}" dt="2024-04-23T17:46:48.848" v="281" actId="1076"/>
        <pc:sldMkLst>
          <pc:docMk/>
          <pc:sldMk cId="1788939243" sldId="258"/>
        </pc:sldMkLst>
        <pc:spChg chg="mod ord">
          <ac:chgData name="Busch, Jonathan" userId="S::jonbusch@ttu.edu::ac71c7c8-53eb-40fb-8c2a-bf76fe79ec77" providerId="AD" clId="Web-{5A442F3D-85E5-1110-30D5-7936C7167428}" dt="2024-04-23T17:30:18.247" v="95"/>
          <ac:spMkLst>
            <pc:docMk/>
            <pc:sldMk cId="1788939243" sldId="258"/>
            <ac:spMk id="2" creationId="{53432F08-31F3-C046-58E8-7F344354FB4A}"/>
          </ac:spMkLst>
        </pc:spChg>
        <pc:spChg chg="mod ord">
          <ac:chgData name="Busch, Jonathan" userId="S::jonbusch@ttu.edu::ac71c7c8-53eb-40fb-8c2a-bf76fe79ec77" providerId="AD" clId="Web-{5A442F3D-85E5-1110-30D5-7936C7167428}" dt="2024-04-23T17:46:48.848" v="281" actId="1076"/>
          <ac:spMkLst>
            <pc:docMk/>
            <pc:sldMk cId="1788939243" sldId="258"/>
            <ac:spMk id="3" creationId="{E06CB6CD-9EAD-CE71-E632-4A99515DE846}"/>
          </ac:spMkLst>
        </pc:spChg>
        <pc:picChg chg="mod">
          <ac:chgData name="Busch, Jonathan" userId="S::jonbusch@ttu.edu::ac71c7c8-53eb-40fb-8c2a-bf76fe79ec77" providerId="AD" clId="Web-{5A442F3D-85E5-1110-30D5-7936C7167428}" dt="2024-04-23T17:30:59.437" v="102" actId="1076"/>
          <ac:picMkLst>
            <pc:docMk/>
            <pc:sldMk cId="1788939243" sldId="258"/>
            <ac:picMk id="6" creationId="{2B5AADEA-42EE-2A28-C5AC-E8D15B75F8C6}"/>
          </ac:picMkLst>
        </pc:picChg>
      </pc:sldChg>
      <pc:sldChg chg="modSp mod modClrScheme chgLayout modNotes">
        <pc:chgData name="Busch, Jonathan" userId="S::jonbusch@ttu.edu::ac71c7c8-53eb-40fb-8c2a-bf76fe79ec77" providerId="AD" clId="Web-{5A442F3D-85E5-1110-30D5-7936C7167428}" dt="2024-04-23T17:45:48.580" v="263"/>
        <pc:sldMkLst>
          <pc:docMk/>
          <pc:sldMk cId="953413188" sldId="259"/>
        </pc:sldMkLst>
        <pc:spChg chg="mod ord">
          <ac:chgData name="Busch, Jonathan" userId="S::jonbusch@ttu.edu::ac71c7c8-53eb-40fb-8c2a-bf76fe79ec77" providerId="AD" clId="Web-{5A442F3D-85E5-1110-30D5-7936C7167428}" dt="2024-04-23T17:30:18.247" v="95"/>
          <ac:spMkLst>
            <pc:docMk/>
            <pc:sldMk cId="953413188" sldId="259"/>
            <ac:spMk id="2" creationId="{517A00BF-E70A-CD58-93A4-39CEFF00534F}"/>
          </ac:spMkLst>
        </pc:spChg>
        <pc:spChg chg="mod ord">
          <ac:chgData name="Busch, Jonathan" userId="S::jonbusch@ttu.edu::ac71c7c8-53eb-40fb-8c2a-bf76fe79ec77" providerId="AD" clId="Web-{5A442F3D-85E5-1110-30D5-7936C7167428}" dt="2024-04-23T17:37:00.482" v="195" actId="20577"/>
          <ac:spMkLst>
            <pc:docMk/>
            <pc:sldMk cId="953413188" sldId="259"/>
            <ac:spMk id="3" creationId="{4C7345AF-942C-F1E3-C232-0E9C649EB0BC}"/>
          </ac:spMkLst>
        </pc:spChg>
        <pc:spChg chg="mod ord">
          <ac:chgData name="Busch, Jonathan" userId="S::jonbusch@ttu.edu::ac71c7c8-53eb-40fb-8c2a-bf76fe79ec77" providerId="AD" clId="Web-{5A442F3D-85E5-1110-30D5-7936C7167428}" dt="2024-04-23T17:30:18.247" v="95"/>
          <ac:spMkLst>
            <pc:docMk/>
            <pc:sldMk cId="953413188" sldId="259"/>
            <ac:spMk id="5" creationId="{5EFA2F4F-FE44-1C5E-1A9E-BCFC3F2DA897}"/>
          </ac:spMkLst>
        </pc:spChg>
      </pc:sldChg>
      <pc:sldChg chg="addSp delSp modSp mod modClrScheme chgLayout">
        <pc:chgData name="Busch, Jonathan" userId="S::jonbusch@ttu.edu::ac71c7c8-53eb-40fb-8c2a-bf76fe79ec77" providerId="AD" clId="Web-{5A442F3D-85E5-1110-30D5-7936C7167428}" dt="2024-04-23T17:30:18.247" v="95"/>
        <pc:sldMkLst>
          <pc:docMk/>
          <pc:sldMk cId="3177814470" sldId="260"/>
        </pc:sldMkLst>
        <pc:spChg chg="mod ord">
          <ac:chgData name="Busch, Jonathan" userId="S::jonbusch@ttu.edu::ac71c7c8-53eb-40fb-8c2a-bf76fe79ec77" providerId="AD" clId="Web-{5A442F3D-85E5-1110-30D5-7936C7167428}" dt="2024-04-23T17:30:18.247" v="95"/>
          <ac:spMkLst>
            <pc:docMk/>
            <pc:sldMk cId="3177814470" sldId="260"/>
            <ac:spMk id="2" creationId="{B9EC73E9-F8C6-643B-581D-60974DDC8ADC}"/>
          </ac:spMkLst>
        </pc:spChg>
        <pc:spChg chg="del">
          <ac:chgData name="Busch, Jonathan" userId="S::jonbusch@ttu.edu::ac71c7c8-53eb-40fb-8c2a-bf76fe79ec77" providerId="AD" clId="Web-{5A442F3D-85E5-1110-30D5-7936C7167428}" dt="2024-04-23T17:26:52.880" v="47"/>
          <ac:spMkLst>
            <pc:docMk/>
            <pc:sldMk cId="3177814470" sldId="260"/>
            <ac:spMk id="3" creationId="{216A44F1-688D-6E52-D50B-6CF75C0BA4DA}"/>
          </ac:spMkLst>
        </pc:spChg>
        <pc:spChg chg="mod ord">
          <ac:chgData name="Busch, Jonathan" userId="S::jonbusch@ttu.edu::ac71c7c8-53eb-40fb-8c2a-bf76fe79ec77" providerId="AD" clId="Web-{5A442F3D-85E5-1110-30D5-7936C7167428}" dt="2024-04-23T17:30:18.247" v="95"/>
          <ac:spMkLst>
            <pc:docMk/>
            <pc:sldMk cId="3177814470" sldId="260"/>
            <ac:spMk id="4" creationId="{E3C46A94-14FC-9BCC-DC84-D09D39D78A4B}"/>
          </ac:spMkLst>
        </pc:spChg>
        <pc:spChg chg="add del mod">
          <ac:chgData name="Busch, Jonathan" userId="S::jonbusch@ttu.edu::ac71c7c8-53eb-40fb-8c2a-bf76fe79ec77" providerId="AD" clId="Web-{5A442F3D-85E5-1110-30D5-7936C7167428}" dt="2024-04-23T17:26:58.380" v="48"/>
          <ac:spMkLst>
            <pc:docMk/>
            <pc:sldMk cId="3177814470" sldId="260"/>
            <ac:spMk id="6" creationId="{AFE49749-FF4D-2F55-02A7-4195830C43D1}"/>
          </ac:spMkLst>
        </pc:spChg>
      </pc:sldChg>
      <pc:sldChg chg="modSp mod modClrScheme chgLayout modNotes">
        <pc:chgData name="Busch, Jonathan" userId="S::jonbusch@ttu.edu::ac71c7c8-53eb-40fb-8c2a-bf76fe79ec77" providerId="AD" clId="Web-{5A442F3D-85E5-1110-30D5-7936C7167428}" dt="2024-04-23T17:50:56.249" v="388" actId="20577"/>
        <pc:sldMkLst>
          <pc:docMk/>
          <pc:sldMk cId="4290725444" sldId="261"/>
        </pc:sldMkLst>
        <pc:spChg chg="mod ord">
          <ac:chgData name="Busch, Jonathan" userId="S::jonbusch@ttu.edu::ac71c7c8-53eb-40fb-8c2a-bf76fe79ec77" providerId="AD" clId="Web-{5A442F3D-85E5-1110-30D5-7936C7167428}" dt="2024-04-23T17:30:18.247" v="95"/>
          <ac:spMkLst>
            <pc:docMk/>
            <pc:sldMk cId="4290725444" sldId="261"/>
            <ac:spMk id="2" creationId="{185B3FB9-6E13-B6E0-D9BA-B6397AFFDBBD}"/>
          </ac:spMkLst>
        </pc:spChg>
        <pc:spChg chg="mod ord">
          <ac:chgData name="Busch, Jonathan" userId="S::jonbusch@ttu.edu::ac71c7c8-53eb-40fb-8c2a-bf76fe79ec77" providerId="AD" clId="Web-{5A442F3D-85E5-1110-30D5-7936C7167428}" dt="2024-04-23T17:50:56.249" v="388" actId="20577"/>
          <ac:spMkLst>
            <pc:docMk/>
            <pc:sldMk cId="4290725444" sldId="261"/>
            <ac:spMk id="3" creationId="{D8503FC9-F068-07A6-4BFF-2A1B24C97CCC}"/>
          </ac:spMkLst>
        </pc:spChg>
      </pc:sldChg>
      <pc:sldChg chg="addSp delSp modSp del mod modClrScheme chgLayout">
        <pc:chgData name="Busch, Jonathan" userId="S::jonbusch@ttu.edu::ac71c7c8-53eb-40fb-8c2a-bf76fe79ec77" providerId="AD" clId="Web-{5A442F3D-85E5-1110-30D5-7936C7167428}" dt="2024-04-23T17:30:18.247" v="95"/>
        <pc:sldMkLst>
          <pc:docMk/>
          <pc:sldMk cId="1190048989" sldId="262"/>
        </pc:sldMkLst>
        <pc:spChg chg="mod ord">
          <ac:chgData name="Busch, Jonathan" userId="S::jonbusch@ttu.edu::ac71c7c8-53eb-40fb-8c2a-bf76fe79ec77" providerId="AD" clId="Web-{5A442F3D-85E5-1110-30D5-7936C7167428}" dt="2024-04-23T17:30:18.247" v="95"/>
          <ac:spMkLst>
            <pc:docMk/>
            <pc:sldMk cId="1190048989" sldId="262"/>
            <ac:spMk id="2" creationId="{D5197C50-0B2D-D164-D4DD-8A3B77A32F4C}"/>
          </ac:spMkLst>
        </pc:spChg>
        <pc:spChg chg="del">
          <ac:chgData name="Busch, Jonathan" userId="S::jonbusch@ttu.edu::ac71c7c8-53eb-40fb-8c2a-bf76fe79ec77" providerId="AD" clId="Web-{5A442F3D-85E5-1110-30D5-7936C7167428}" dt="2024-04-23T17:23:02.637" v="2"/>
          <ac:spMkLst>
            <pc:docMk/>
            <pc:sldMk cId="1190048989" sldId="262"/>
            <ac:spMk id="3" creationId="{D894ED56-70BA-78B6-DE90-AD707D186DE6}"/>
          </ac:spMkLst>
        </pc:spChg>
        <pc:spChg chg="add del mod">
          <ac:chgData name="Busch, Jonathan" userId="S::jonbusch@ttu.edu::ac71c7c8-53eb-40fb-8c2a-bf76fe79ec77" providerId="AD" clId="Web-{5A442F3D-85E5-1110-30D5-7936C7167428}" dt="2024-04-23T17:23:05.590" v="3"/>
          <ac:spMkLst>
            <pc:docMk/>
            <pc:sldMk cId="1190048989" sldId="262"/>
            <ac:spMk id="5" creationId="{1409367B-3A58-C5D6-01CC-2673FF865C74}"/>
          </ac:spMkLst>
        </pc:spChg>
      </pc:sldChg>
      <pc:sldChg chg="modSp mod modClrScheme chgLayout">
        <pc:chgData name="Busch, Jonathan" userId="S::jonbusch@ttu.edu::ac71c7c8-53eb-40fb-8c2a-bf76fe79ec77" providerId="AD" clId="Web-{5A442F3D-85E5-1110-30D5-7936C7167428}" dt="2024-04-23T17:30:18.247" v="95"/>
        <pc:sldMkLst>
          <pc:docMk/>
          <pc:sldMk cId="632014059" sldId="264"/>
        </pc:sldMkLst>
        <pc:spChg chg="mod ord">
          <ac:chgData name="Busch, Jonathan" userId="S::jonbusch@ttu.edu::ac71c7c8-53eb-40fb-8c2a-bf76fe79ec77" providerId="AD" clId="Web-{5A442F3D-85E5-1110-30D5-7936C7167428}" dt="2024-04-23T17:30:18.247" v="95"/>
          <ac:spMkLst>
            <pc:docMk/>
            <pc:sldMk cId="632014059" sldId="264"/>
            <ac:spMk id="2" creationId="{C36AD265-3148-F371-1FD0-BE4C4ED3E813}"/>
          </ac:spMkLst>
        </pc:spChg>
        <pc:spChg chg="mod ord">
          <ac:chgData name="Busch, Jonathan" userId="S::jonbusch@ttu.edu::ac71c7c8-53eb-40fb-8c2a-bf76fe79ec77" providerId="AD" clId="Web-{5A442F3D-85E5-1110-30D5-7936C7167428}" dt="2024-04-23T17:30:18.247" v="95"/>
          <ac:spMkLst>
            <pc:docMk/>
            <pc:sldMk cId="632014059" sldId="264"/>
            <ac:spMk id="3" creationId="{FEA62BD4-7E92-8ABF-75F7-19EE462A69CC}"/>
          </ac:spMkLst>
        </pc:spChg>
        <pc:spChg chg="mod ord">
          <ac:chgData name="Busch, Jonathan" userId="S::jonbusch@ttu.edu::ac71c7c8-53eb-40fb-8c2a-bf76fe79ec77" providerId="AD" clId="Web-{5A442F3D-85E5-1110-30D5-7936C7167428}" dt="2024-04-23T17:30:18.247" v="95"/>
          <ac:spMkLst>
            <pc:docMk/>
            <pc:sldMk cId="632014059" sldId="264"/>
            <ac:spMk id="5" creationId="{9C89FE12-528E-3668-72F5-F82A8EC02266}"/>
          </ac:spMkLst>
        </pc:spChg>
      </pc:sldChg>
      <pc:sldChg chg="modSp mod modClrScheme chgLayout">
        <pc:chgData name="Busch, Jonathan" userId="S::jonbusch@ttu.edu::ac71c7c8-53eb-40fb-8c2a-bf76fe79ec77" providerId="AD" clId="Web-{5A442F3D-85E5-1110-30D5-7936C7167428}" dt="2024-04-23T17:30:18.247" v="95"/>
        <pc:sldMkLst>
          <pc:docMk/>
          <pc:sldMk cId="2326005805" sldId="265"/>
        </pc:sldMkLst>
        <pc:spChg chg="mod ord">
          <ac:chgData name="Busch, Jonathan" userId="S::jonbusch@ttu.edu::ac71c7c8-53eb-40fb-8c2a-bf76fe79ec77" providerId="AD" clId="Web-{5A442F3D-85E5-1110-30D5-7936C7167428}" dt="2024-04-23T17:30:18.247" v="95"/>
          <ac:spMkLst>
            <pc:docMk/>
            <pc:sldMk cId="2326005805" sldId="265"/>
            <ac:spMk id="2" creationId="{2343518C-2B31-C9AB-6B0F-6BF7D28F8FA4}"/>
          </ac:spMkLst>
        </pc:spChg>
        <pc:spChg chg="mod ord">
          <ac:chgData name="Busch, Jonathan" userId="S::jonbusch@ttu.edu::ac71c7c8-53eb-40fb-8c2a-bf76fe79ec77" providerId="AD" clId="Web-{5A442F3D-85E5-1110-30D5-7936C7167428}" dt="2024-04-23T17:30:18.247" v="95"/>
          <ac:spMkLst>
            <pc:docMk/>
            <pc:sldMk cId="2326005805" sldId="265"/>
            <ac:spMk id="3" creationId="{9C7ACF78-A262-E2F4-7180-C5FD9B8E3281}"/>
          </ac:spMkLst>
        </pc:spChg>
        <pc:spChg chg="mod ord">
          <ac:chgData name="Busch, Jonathan" userId="S::jonbusch@ttu.edu::ac71c7c8-53eb-40fb-8c2a-bf76fe79ec77" providerId="AD" clId="Web-{5A442F3D-85E5-1110-30D5-7936C7167428}" dt="2024-04-23T17:30:18.247" v="95"/>
          <ac:spMkLst>
            <pc:docMk/>
            <pc:sldMk cId="2326005805" sldId="265"/>
            <ac:spMk id="5" creationId="{67ED8EC4-EEDB-EAA7-53E8-AFA67A0B9ADB}"/>
          </ac:spMkLst>
        </pc:spChg>
      </pc:sldChg>
      <pc:sldChg chg="modSp mod modClrScheme chgLayout">
        <pc:chgData name="Busch, Jonathan" userId="S::jonbusch@ttu.edu::ac71c7c8-53eb-40fb-8c2a-bf76fe79ec77" providerId="AD" clId="Web-{5A442F3D-85E5-1110-30D5-7936C7167428}" dt="2024-04-23T17:33:40.880" v="134" actId="1076"/>
        <pc:sldMkLst>
          <pc:docMk/>
          <pc:sldMk cId="1873714524" sldId="266"/>
        </pc:sldMkLst>
        <pc:spChg chg="mod ord">
          <ac:chgData name="Busch, Jonathan" userId="S::jonbusch@ttu.edu::ac71c7c8-53eb-40fb-8c2a-bf76fe79ec77" providerId="AD" clId="Web-{5A442F3D-85E5-1110-30D5-7936C7167428}" dt="2024-04-23T17:33:40.880" v="134" actId="1076"/>
          <ac:spMkLst>
            <pc:docMk/>
            <pc:sldMk cId="1873714524" sldId="266"/>
            <ac:spMk id="2" creationId="{7A8C8817-F28E-B407-62F1-5379A9FAA89C}"/>
          </ac:spMkLst>
        </pc:spChg>
      </pc:sldChg>
      <pc:sldChg chg="modSp mod modClrScheme chgLayout modNotes">
        <pc:chgData name="Busch, Jonathan" userId="S::jonbusch@ttu.edu::ac71c7c8-53eb-40fb-8c2a-bf76fe79ec77" providerId="AD" clId="Web-{5A442F3D-85E5-1110-30D5-7936C7167428}" dt="2024-04-23T17:50:09.325" v="387" actId="20577"/>
        <pc:sldMkLst>
          <pc:docMk/>
          <pc:sldMk cId="2140924314" sldId="267"/>
        </pc:sldMkLst>
        <pc:spChg chg="mod ord">
          <ac:chgData name="Busch, Jonathan" userId="S::jonbusch@ttu.edu::ac71c7c8-53eb-40fb-8c2a-bf76fe79ec77" providerId="AD" clId="Web-{5A442F3D-85E5-1110-30D5-7936C7167428}" dt="2024-04-23T17:30:18.247" v="95"/>
          <ac:spMkLst>
            <pc:docMk/>
            <pc:sldMk cId="2140924314" sldId="267"/>
            <ac:spMk id="2" creationId="{58830208-E636-2EF4-BE85-C5AB6AA3D8DE}"/>
          </ac:spMkLst>
        </pc:spChg>
        <pc:spChg chg="mod ord">
          <ac:chgData name="Busch, Jonathan" userId="S::jonbusch@ttu.edu::ac71c7c8-53eb-40fb-8c2a-bf76fe79ec77" providerId="AD" clId="Web-{5A442F3D-85E5-1110-30D5-7936C7167428}" dt="2024-04-23T17:50:09.325" v="387" actId="20577"/>
          <ac:spMkLst>
            <pc:docMk/>
            <pc:sldMk cId="2140924314" sldId="267"/>
            <ac:spMk id="3" creationId="{977762BC-B027-0262-4CC7-D72B06532A73}"/>
          </ac:spMkLst>
        </pc:spChg>
        <pc:graphicFrameChg chg="mod modGraphic">
          <ac:chgData name="Busch, Jonathan" userId="S::jonbusch@ttu.edu::ac71c7c8-53eb-40fb-8c2a-bf76fe79ec77" providerId="AD" clId="Web-{5A442F3D-85E5-1110-30D5-7936C7167428}" dt="2024-04-23T17:24:31.297" v="33"/>
          <ac:graphicFrameMkLst>
            <pc:docMk/>
            <pc:sldMk cId="2140924314" sldId="267"/>
            <ac:graphicFrameMk id="4" creationId="{A7DD1CF3-63FC-DCE4-8C3A-D6354A3F1256}"/>
          </ac:graphicFrameMkLst>
        </pc:graphicFrameChg>
      </pc:sldChg>
      <pc:sldChg chg="modSp mod modClrScheme chgLayout">
        <pc:chgData name="Busch, Jonathan" userId="S::jonbusch@ttu.edu::ac71c7c8-53eb-40fb-8c2a-bf76fe79ec77" providerId="AD" clId="Web-{5A442F3D-85E5-1110-30D5-7936C7167428}" dt="2024-04-23T17:30:18.247" v="95"/>
        <pc:sldMkLst>
          <pc:docMk/>
          <pc:sldMk cId="3340815911" sldId="268"/>
        </pc:sldMkLst>
        <pc:spChg chg="mod ord">
          <ac:chgData name="Busch, Jonathan" userId="S::jonbusch@ttu.edu::ac71c7c8-53eb-40fb-8c2a-bf76fe79ec77" providerId="AD" clId="Web-{5A442F3D-85E5-1110-30D5-7936C7167428}" dt="2024-04-23T17:30:18.247" v="95"/>
          <ac:spMkLst>
            <pc:docMk/>
            <pc:sldMk cId="3340815911" sldId="268"/>
            <ac:spMk id="2" creationId="{24990B50-2D86-784E-D0C6-09EB82546AF2}"/>
          </ac:spMkLst>
        </pc:spChg>
        <pc:spChg chg="mod ord">
          <ac:chgData name="Busch, Jonathan" userId="S::jonbusch@ttu.edu::ac71c7c8-53eb-40fb-8c2a-bf76fe79ec77" providerId="AD" clId="Web-{5A442F3D-85E5-1110-30D5-7936C7167428}" dt="2024-04-23T17:30:18.247" v="95"/>
          <ac:spMkLst>
            <pc:docMk/>
            <pc:sldMk cId="3340815911" sldId="268"/>
            <ac:spMk id="3" creationId="{3FA20D91-C33D-2AF4-7A9B-542EF62A252F}"/>
          </ac:spMkLst>
        </pc:spChg>
      </pc:sldChg>
      <pc:sldChg chg="modSp mod modClrScheme chgLayout modNotes">
        <pc:chgData name="Busch, Jonathan" userId="S::jonbusch@ttu.edu::ac71c7c8-53eb-40fb-8c2a-bf76fe79ec77" providerId="AD" clId="Web-{5A442F3D-85E5-1110-30D5-7936C7167428}" dt="2024-04-23T17:45:50.659" v="268"/>
        <pc:sldMkLst>
          <pc:docMk/>
          <pc:sldMk cId="634199450" sldId="269"/>
        </pc:sldMkLst>
        <pc:spChg chg="mod ord">
          <ac:chgData name="Busch, Jonathan" userId="S::jonbusch@ttu.edu::ac71c7c8-53eb-40fb-8c2a-bf76fe79ec77" providerId="AD" clId="Web-{5A442F3D-85E5-1110-30D5-7936C7167428}" dt="2024-04-23T17:30:18.247" v="95"/>
          <ac:spMkLst>
            <pc:docMk/>
            <pc:sldMk cId="634199450" sldId="269"/>
            <ac:spMk id="2" creationId="{517A00BF-E70A-CD58-93A4-39CEFF00534F}"/>
          </ac:spMkLst>
        </pc:spChg>
        <pc:spChg chg="mod ord">
          <ac:chgData name="Busch, Jonathan" userId="S::jonbusch@ttu.edu::ac71c7c8-53eb-40fb-8c2a-bf76fe79ec77" providerId="AD" clId="Web-{5A442F3D-85E5-1110-30D5-7936C7167428}" dt="2024-04-23T17:30:18.247" v="95"/>
          <ac:spMkLst>
            <pc:docMk/>
            <pc:sldMk cId="634199450" sldId="269"/>
            <ac:spMk id="3" creationId="{4C7345AF-942C-F1E3-C232-0E9C649EB0BC}"/>
          </ac:spMkLst>
        </pc:spChg>
        <pc:spChg chg="mod ord">
          <ac:chgData name="Busch, Jonathan" userId="S::jonbusch@ttu.edu::ac71c7c8-53eb-40fb-8c2a-bf76fe79ec77" providerId="AD" clId="Web-{5A442F3D-85E5-1110-30D5-7936C7167428}" dt="2024-04-23T17:30:18.247" v="95"/>
          <ac:spMkLst>
            <pc:docMk/>
            <pc:sldMk cId="634199450" sldId="269"/>
            <ac:spMk id="5" creationId="{5EFA2F4F-FE44-1C5E-1A9E-BCFC3F2DA897}"/>
          </ac:spMkLst>
        </pc:spChg>
        <pc:picChg chg="mod">
          <ac:chgData name="Busch, Jonathan" userId="S::jonbusch@ttu.edu::ac71c7c8-53eb-40fb-8c2a-bf76fe79ec77" providerId="AD" clId="Web-{5A442F3D-85E5-1110-30D5-7936C7167428}" dt="2024-04-23T17:38:53.533" v="213" actId="1076"/>
          <ac:picMkLst>
            <pc:docMk/>
            <pc:sldMk cId="634199450" sldId="269"/>
            <ac:picMk id="4" creationId="{4C8F0925-8E6F-D30B-BA7B-6A44C8368F76}"/>
          </ac:picMkLst>
        </pc:picChg>
        <pc:picChg chg="mod">
          <ac:chgData name="Busch, Jonathan" userId="S::jonbusch@ttu.edu::ac71c7c8-53eb-40fb-8c2a-bf76fe79ec77" providerId="AD" clId="Web-{5A442F3D-85E5-1110-30D5-7936C7167428}" dt="2024-04-23T17:38:49.752" v="212" actId="1076"/>
          <ac:picMkLst>
            <pc:docMk/>
            <pc:sldMk cId="634199450" sldId="269"/>
            <ac:picMk id="10" creationId="{91BF9037-2DE9-717B-DEAF-B6DE6307ECC3}"/>
          </ac:picMkLst>
        </pc:picChg>
      </pc:sldChg>
      <pc:sldChg chg="modSp mod modClrScheme chgLayout modNotes">
        <pc:chgData name="Busch, Jonathan" userId="S::jonbusch@ttu.edu::ac71c7c8-53eb-40fb-8c2a-bf76fe79ec77" providerId="AD" clId="Web-{5A442F3D-85E5-1110-30D5-7936C7167428}" dt="2024-04-23T17:44:58.204" v="232"/>
        <pc:sldMkLst>
          <pc:docMk/>
          <pc:sldMk cId="1193823525" sldId="271"/>
        </pc:sldMkLst>
        <pc:spChg chg="mod ord">
          <ac:chgData name="Busch, Jonathan" userId="S::jonbusch@ttu.edu::ac71c7c8-53eb-40fb-8c2a-bf76fe79ec77" providerId="AD" clId="Web-{5A442F3D-85E5-1110-30D5-7936C7167428}" dt="2024-04-23T17:35:49.182" v="169" actId="1076"/>
          <ac:spMkLst>
            <pc:docMk/>
            <pc:sldMk cId="1193823525" sldId="271"/>
            <ac:spMk id="2" creationId="{221F24C8-4645-B7E8-AA51-3BF3EE78788C}"/>
          </ac:spMkLst>
        </pc:spChg>
        <pc:spChg chg="mod ord">
          <ac:chgData name="Busch, Jonathan" userId="S::jonbusch@ttu.edu::ac71c7c8-53eb-40fb-8c2a-bf76fe79ec77" providerId="AD" clId="Web-{5A442F3D-85E5-1110-30D5-7936C7167428}" dt="2024-04-23T17:35:53.917" v="171" actId="20577"/>
          <ac:spMkLst>
            <pc:docMk/>
            <pc:sldMk cId="1193823525" sldId="271"/>
            <ac:spMk id="3" creationId="{8CFB332E-CD37-181D-B2DE-F203E14FFCB0}"/>
          </ac:spMkLst>
        </pc:spChg>
        <pc:picChg chg="mod ord">
          <ac:chgData name="Busch, Jonathan" userId="S::jonbusch@ttu.edu::ac71c7c8-53eb-40fb-8c2a-bf76fe79ec77" providerId="AD" clId="Web-{5A442F3D-85E5-1110-30D5-7936C7167428}" dt="2024-04-23T17:30:27.560" v="96" actId="1076"/>
          <ac:picMkLst>
            <pc:docMk/>
            <pc:sldMk cId="1193823525" sldId="271"/>
            <ac:picMk id="8" creationId="{CABBE984-E716-4278-92AF-30CF5F1D8F9B}"/>
          </ac:picMkLst>
        </pc:picChg>
      </pc:sldChg>
      <pc:sldChg chg="modSp mod modClrScheme chgLayout modNotes">
        <pc:chgData name="Busch, Jonathan" userId="S::jonbusch@ttu.edu::ac71c7c8-53eb-40fb-8c2a-bf76fe79ec77" providerId="AD" clId="Web-{5A442F3D-85E5-1110-30D5-7936C7167428}" dt="2024-04-23T17:45:02.344" v="238"/>
        <pc:sldMkLst>
          <pc:docMk/>
          <pc:sldMk cId="697415128" sldId="272"/>
        </pc:sldMkLst>
        <pc:spChg chg="mod ord">
          <ac:chgData name="Busch, Jonathan" userId="S::jonbusch@ttu.edu::ac71c7c8-53eb-40fb-8c2a-bf76fe79ec77" providerId="AD" clId="Web-{5A442F3D-85E5-1110-30D5-7936C7167428}" dt="2024-04-23T17:30:18.247" v="95"/>
          <ac:spMkLst>
            <pc:docMk/>
            <pc:sldMk cId="697415128" sldId="272"/>
            <ac:spMk id="2" creationId="{4925B7EF-9E69-D35B-AC44-DE83B71BBF64}"/>
          </ac:spMkLst>
        </pc:spChg>
        <pc:spChg chg="mod ord">
          <ac:chgData name="Busch, Jonathan" userId="S::jonbusch@ttu.edu::ac71c7c8-53eb-40fb-8c2a-bf76fe79ec77" providerId="AD" clId="Web-{5A442F3D-85E5-1110-30D5-7936C7167428}" dt="2024-04-23T17:35:58.511" v="173" actId="20577"/>
          <ac:spMkLst>
            <pc:docMk/>
            <pc:sldMk cId="697415128" sldId="272"/>
            <ac:spMk id="3" creationId="{EFF8B4E2-6842-A79F-535C-B8A75E07324D}"/>
          </ac:spMkLst>
        </pc:spChg>
        <pc:picChg chg="mod ord">
          <ac:chgData name="Busch, Jonathan" userId="S::jonbusch@ttu.edu::ac71c7c8-53eb-40fb-8c2a-bf76fe79ec77" providerId="AD" clId="Web-{5A442F3D-85E5-1110-30D5-7936C7167428}" dt="2024-04-23T17:30:36.014" v="98" actId="1076"/>
          <ac:picMkLst>
            <pc:docMk/>
            <pc:sldMk cId="697415128" sldId="272"/>
            <ac:picMk id="5" creationId="{0FA91514-3649-4AAF-598B-2F779BE589FE}"/>
          </ac:picMkLst>
        </pc:picChg>
      </pc:sldChg>
      <pc:sldChg chg="modSp mod modClrScheme chgLayout modNotes">
        <pc:chgData name="Busch, Jonathan" userId="S::jonbusch@ttu.edu::ac71c7c8-53eb-40fb-8c2a-bf76fe79ec77" providerId="AD" clId="Web-{5A442F3D-85E5-1110-30D5-7936C7167428}" dt="2024-04-23T17:45:07.704" v="246"/>
        <pc:sldMkLst>
          <pc:docMk/>
          <pc:sldMk cId="895658274" sldId="273"/>
        </pc:sldMkLst>
        <pc:spChg chg="mod ord">
          <ac:chgData name="Busch, Jonathan" userId="S::jonbusch@ttu.edu::ac71c7c8-53eb-40fb-8c2a-bf76fe79ec77" providerId="AD" clId="Web-{5A442F3D-85E5-1110-30D5-7936C7167428}" dt="2024-04-23T17:30:18.247" v="95"/>
          <ac:spMkLst>
            <pc:docMk/>
            <pc:sldMk cId="895658274" sldId="273"/>
            <ac:spMk id="2" creationId="{B887B4DD-F527-8A8D-2E2A-C9BB4486DDDD}"/>
          </ac:spMkLst>
        </pc:spChg>
        <pc:spChg chg="mod ord">
          <ac:chgData name="Busch, Jonathan" userId="S::jonbusch@ttu.edu::ac71c7c8-53eb-40fb-8c2a-bf76fe79ec77" providerId="AD" clId="Web-{5A442F3D-85E5-1110-30D5-7936C7167428}" dt="2024-04-23T17:36:05.714" v="174" actId="20577"/>
          <ac:spMkLst>
            <pc:docMk/>
            <pc:sldMk cId="895658274" sldId="273"/>
            <ac:spMk id="3" creationId="{406A4B06-E0C6-0D5A-7562-AD4E1B6BF349}"/>
          </ac:spMkLst>
        </pc:spChg>
        <pc:picChg chg="mod ord">
          <ac:chgData name="Busch, Jonathan" userId="S::jonbusch@ttu.edu::ac71c7c8-53eb-40fb-8c2a-bf76fe79ec77" providerId="AD" clId="Web-{5A442F3D-85E5-1110-30D5-7936C7167428}" dt="2024-04-23T17:30:50.014" v="100" actId="1076"/>
          <ac:picMkLst>
            <pc:docMk/>
            <pc:sldMk cId="895658274" sldId="273"/>
            <ac:picMk id="5" creationId="{9501A079-BF9D-FD6B-0B6A-D5B55D2C1382}"/>
          </ac:picMkLst>
        </pc:picChg>
      </pc:sldChg>
      <pc:sldChg chg="modSp mod modClrScheme chgLayout">
        <pc:chgData name="Busch, Jonathan" userId="S::jonbusch@ttu.edu::ac71c7c8-53eb-40fb-8c2a-bf76fe79ec77" providerId="AD" clId="Web-{5A442F3D-85E5-1110-30D5-7936C7167428}" dt="2024-04-23T17:30:18.247" v="95"/>
        <pc:sldMkLst>
          <pc:docMk/>
          <pc:sldMk cId="2826824572" sldId="276"/>
        </pc:sldMkLst>
        <pc:spChg chg="mod ord">
          <ac:chgData name="Busch, Jonathan" userId="S::jonbusch@ttu.edu::ac71c7c8-53eb-40fb-8c2a-bf76fe79ec77" providerId="AD" clId="Web-{5A442F3D-85E5-1110-30D5-7936C7167428}" dt="2024-04-23T17:30:18.247" v="95"/>
          <ac:spMkLst>
            <pc:docMk/>
            <pc:sldMk cId="2826824572" sldId="276"/>
            <ac:spMk id="2" creationId="{B9EC73E9-F8C6-643B-581D-60974DDC8ADC}"/>
          </ac:spMkLst>
        </pc:spChg>
        <pc:spChg chg="mod ord">
          <ac:chgData name="Busch, Jonathan" userId="S::jonbusch@ttu.edu::ac71c7c8-53eb-40fb-8c2a-bf76fe79ec77" providerId="AD" clId="Web-{5A442F3D-85E5-1110-30D5-7936C7167428}" dt="2024-04-23T17:30:18.247" v="95"/>
          <ac:spMkLst>
            <pc:docMk/>
            <pc:sldMk cId="2826824572" sldId="276"/>
            <ac:spMk id="3" creationId="{216A44F1-688D-6E52-D50B-6CF75C0BA4DA}"/>
          </ac:spMkLst>
        </pc:spChg>
        <pc:spChg chg="mod ord">
          <ac:chgData name="Busch, Jonathan" userId="S::jonbusch@ttu.edu::ac71c7c8-53eb-40fb-8c2a-bf76fe79ec77" providerId="AD" clId="Web-{5A442F3D-85E5-1110-30D5-7936C7167428}" dt="2024-04-23T17:30:18.247" v="95"/>
          <ac:spMkLst>
            <pc:docMk/>
            <pc:sldMk cId="2826824572" sldId="276"/>
            <ac:spMk id="4" creationId="{E3C46A94-14FC-9BCC-DC84-D09D39D78A4B}"/>
          </ac:spMkLst>
        </pc:spChg>
      </pc:sldChg>
      <pc:sldChg chg="modSp mod modClrScheme chgLayout">
        <pc:chgData name="Busch, Jonathan" userId="S::jonbusch@ttu.edu::ac71c7c8-53eb-40fb-8c2a-bf76fe79ec77" providerId="AD" clId="Web-{5A442F3D-85E5-1110-30D5-7936C7167428}" dt="2024-04-23T17:51:01.842" v="390" actId="20577"/>
        <pc:sldMkLst>
          <pc:docMk/>
          <pc:sldMk cId="1706746884" sldId="277"/>
        </pc:sldMkLst>
        <pc:spChg chg="mod ord">
          <ac:chgData name="Busch, Jonathan" userId="S::jonbusch@ttu.edu::ac71c7c8-53eb-40fb-8c2a-bf76fe79ec77" providerId="AD" clId="Web-{5A442F3D-85E5-1110-30D5-7936C7167428}" dt="2024-04-23T17:30:18.247" v="95"/>
          <ac:spMkLst>
            <pc:docMk/>
            <pc:sldMk cId="1706746884" sldId="277"/>
            <ac:spMk id="2" creationId="{B9EC73E9-F8C6-643B-581D-60974DDC8ADC}"/>
          </ac:spMkLst>
        </pc:spChg>
        <pc:spChg chg="mod ord">
          <ac:chgData name="Busch, Jonathan" userId="S::jonbusch@ttu.edu::ac71c7c8-53eb-40fb-8c2a-bf76fe79ec77" providerId="AD" clId="Web-{5A442F3D-85E5-1110-30D5-7936C7167428}" dt="2024-04-23T17:51:01.842" v="390" actId="20577"/>
          <ac:spMkLst>
            <pc:docMk/>
            <pc:sldMk cId="1706746884" sldId="277"/>
            <ac:spMk id="3" creationId="{216A44F1-688D-6E52-D50B-6CF75C0BA4DA}"/>
          </ac:spMkLst>
        </pc:spChg>
        <pc:spChg chg="mod ord">
          <ac:chgData name="Busch, Jonathan" userId="S::jonbusch@ttu.edu::ac71c7c8-53eb-40fb-8c2a-bf76fe79ec77" providerId="AD" clId="Web-{5A442F3D-85E5-1110-30D5-7936C7167428}" dt="2024-04-23T17:30:18.247" v="95"/>
          <ac:spMkLst>
            <pc:docMk/>
            <pc:sldMk cId="1706746884" sldId="277"/>
            <ac:spMk id="4" creationId="{E3C46A94-14FC-9BCC-DC84-D09D39D78A4B}"/>
          </ac:spMkLst>
        </pc:spChg>
      </pc:sldChg>
      <pc:sldChg chg="del">
        <pc:chgData name="Busch, Jonathan" userId="S::jonbusch@ttu.edu::ac71c7c8-53eb-40fb-8c2a-bf76fe79ec77" providerId="AD" clId="Web-{5A442F3D-85E5-1110-30D5-7936C7167428}" dt="2024-04-23T17:22:08.119" v="0"/>
        <pc:sldMkLst>
          <pc:docMk/>
          <pc:sldMk cId="1885978251" sldId="278"/>
        </pc:sldMkLst>
      </pc:sldChg>
      <pc:sldChg chg="modSp mod modClrScheme chgLayout modNotes">
        <pc:chgData name="Busch, Jonathan" userId="S::jonbusch@ttu.edu::ac71c7c8-53eb-40fb-8c2a-bf76fe79ec77" providerId="AD" clId="Web-{5A442F3D-85E5-1110-30D5-7936C7167428}" dt="2024-04-23T17:47:35.147" v="291"/>
        <pc:sldMkLst>
          <pc:docMk/>
          <pc:sldMk cId="3757408052" sldId="279"/>
        </pc:sldMkLst>
        <pc:spChg chg="mod ord">
          <ac:chgData name="Busch, Jonathan" userId="S::jonbusch@ttu.edu::ac71c7c8-53eb-40fb-8c2a-bf76fe79ec77" providerId="AD" clId="Web-{5A442F3D-85E5-1110-30D5-7936C7167428}" dt="2024-04-23T17:30:18.247" v="95"/>
          <ac:spMkLst>
            <pc:docMk/>
            <pc:sldMk cId="3757408052" sldId="279"/>
            <ac:spMk id="2" creationId="{E00CAF62-70A5-A245-DB11-197DF6BF4BC2}"/>
          </ac:spMkLst>
        </pc:spChg>
        <pc:spChg chg="mod ord">
          <ac:chgData name="Busch, Jonathan" userId="S::jonbusch@ttu.edu::ac71c7c8-53eb-40fb-8c2a-bf76fe79ec77" providerId="AD" clId="Web-{5A442F3D-85E5-1110-30D5-7936C7167428}" dt="2024-04-23T17:30:18.247" v="95"/>
          <ac:spMkLst>
            <pc:docMk/>
            <pc:sldMk cId="3757408052" sldId="279"/>
            <ac:spMk id="3" creationId="{5B8908E8-F820-0A0C-EDE7-A8BDCDC2A322}"/>
          </ac:spMkLst>
        </pc:spChg>
      </pc:sldChg>
      <pc:sldChg chg="modSp mod modClrScheme chgLayout modNotes">
        <pc:chgData name="Busch, Jonathan" userId="S::jonbusch@ttu.edu::ac71c7c8-53eb-40fb-8c2a-bf76fe79ec77" providerId="AD" clId="Web-{5A442F3D-85E5-1110-30D5-7936C7167428}" dt="2024-04-23T17:47:39.491" v="298"/>
        <pc:sldMkLst>
          <pc:docMk/>
          <pc:sldMk cId="2412020809" sldId="280"/>
        </pc:sldMkLst>
        <pc:spChg chg="mod ord">
          <ac:chgData name="Busch, Jonathan" userId="S::jonbusch@ttu.edu::ac71c7c8-53eb-40fb-8c2a-bf76fe79ec77" providerId="AD" clId="Web-{5A442F3D-85E5-1110-30D5-7936C7167428}" dt="2024-04-23T17:30:18.247" v="95"/>
          <ac:spMkLst>
            <pc:docMk/>
            <pc:sldMk cId="2412020809" sldId="280"/>
            <ac:spMk id="2" creationId="{1666D22D-ABB8-D78E-6F1C-90F873A9D16E}"/>
          </ac:spMkLst>
        </pc:spChg>
        <pc:spChg chg="mod ord">
          <ac:chgData name="Busch, Jonathan" userId="S::jonbusch@ttu.edu::ac71c7c8-53eb-40fb-8c2a-bf76fe79ec77" providerId="AD" clId="Web-{5A442F3D-85E5-1110-30D5-7936C7167428}" dt="2024-04-23T17:30:18.247" v="95"/>
          <ac:spMkLst>
            <pc:docMk/>
            <pc:sldMk cId="2412020809" sldId="280"/>
            <ac:spMk id="3" creationId="{5CC28DDF-A367-DB6C-C2D7-9577424D6B60}"/>
          </ac:spMkLst>
        </pc:spChg>
      </pc:sldChg>
      <pc:sldChg chg="modSp mod modClrScheme chgLayout modNotes">
        <pc:chgData name="Busch, Jonathan" userId="S::jonbusch@ttu.edu::ac71c7c8-53eb-40fb-8c2a-bf76fe79ec77" providerId="AD" clId="Web-{5A442F3D-85E5-1110-30D5-7936C7167428}" dt="2024-04-23T17:48:17.445" v="310"/>
        <pc:sldMkLst>
          <pc:docMk/>
          <pc:sldMk cId="276187666" sldId="281"/>
        </pc:sldMkLst>
        <pc:spChg chg="mod ord">
          <ac:chgData name="Busch, Jonathan" userId="S::jonbusch@ttu.edu::ac71c7c8-53eb-40fb-8c2a-bf76fe79ec77" providerId="AD" clId="Web-{5A442F3D-85E5-1110-30D5-7936C7167428}" dt="2024-04-23T17:30:18.247" v="95"/>
          <ac:spMkLst>
            <pc:docMk/>
            <pc:sldMk cId="276187666" sldId="281"/>
            <ac:spMk id="2" creationId="{D82E6FE7-58B3-1151-3914-5D311F3FE249}"/>
          </ac:spMkLst>
        </pc:spChg>
        <pc:spChg chg="mod ord">
          <ac:chgData name="Busch, Jonathan" userId="S::jonbusch@ttu.edu::ac71c7c8-53eb-40fb-8c2a-bf76fe79ec77" providerId="AD" clId="Web-{5A442F3D-85E5-1110-30D5-7936C7167428}" dt="2024-04-23T17:34:10.756" v="145" actId="1076"/>
          <ac:spMkLst>
            <pc:docMk/>
            <pc:sldMk cId="276187666" sldId="281"/>
            <ac:spMk id="3" creationId="{F39F301D-67A9-3F2E-3D9E-2EE2EDF488DD}"/>
          </ac:spMkLst>
        </pc:spChg>
      </pc:sldChg>
      <pc:sldChg chg="modSp mod modClrScheme chgLayout modNotes">
        <pc:chgData name="Busch, Jonathan" userId="S::jonbusch@ttu.edu::ac71c7c8-53eb-40fb-8c2a-bf76fe79ec77" providerId="AD" clId="Web-{5A442F3D-85E5-1110-30D5-7936C7167428}" dt="2024-04-23T17:48:35.868" v="322"/>
        <pc:sldMkLst>
          <pc:docMk/>
          <pc:sldMk cId="418560543" sldId="282"/>
        </pc:sldMkLst>
        <pc:spChg chg="mod ord">
          <ac:chgData name="Busch, Jonathan" userId="S::jonbusch@ttu.edu::ac71c7c8-53eb-40fb-8c2a-bf76fe79ec77" providerId="AD" clId="Web-{5A442F3D-85E5-1110-30D5-7936C7167428}" dt="2024-04-23T17:30:18.247" v="95"/>
          <ac:spMkLst>
            <pc:docMk/>
            <pc:sldMk cId="418560543" sldId="282"/>
            <ac:spMk id="2" creationId="{98114B09-0D35-B31B-2B91-BCE49798FAD4}"/>
          </ac:spMkLst>
        </pc:spChg>
        <pc:spChg chg="mod ord">
          <ac:chgData name="Busch, Jonathan" userId="S::jonbusch@ttu.edu::ac71c7c8-53eb-40fb-8c2a-bf76fe79ec77" providerId="AD" clId="Web-{5A442F3D-85E5-1110-30D5-7936C7167428}" dt="2024-04-23T17:34:17.538" v="146" actId="1076"/>
          <ac:spMkLst>
            <pc:docMk/>
            <pc:sldMk cId="418560543" sldId="282"/>
            <ac:spMk id="3" creationId="{93F784D3-89A3-DA70-EFAF-B3C99704340A}"/>
          </ac:spMkLst>
        </pc:spChg>
      </pc:sldChg>
      <pc:sldChg chg="modSp mod modClrScheme chgLayout modNotes">
        <pc:chgData name="Busch, Jonathan" userId="S::jonbusch@ttu.edu::ac71c7c8-53eb-40fb-8c2a-bf76fe79ec77" providerId="AD" clId="Web-{5A442F3D-85E5-1110-30D5-7936C7167428}" dt="2024-04-23T17:48:51.509" v="349"/>
        <pc:sldMkLst>
          <pc:docMk/>
          <pc:sldMk cId="564857389" sldId="283"/>
        </pc:sldMkLst>
        <pc:spChg chg="mod ord">
          <ac:chgData name="Busch, Jonathan" userId="S::jonbusch@ttu.edu::ac71c7c8-53eb-40fb-8c2a-bf76fe79ec77" providerId="AD" clId="Web-{5A442F3D-85E5-1110-30D5-7936C7167428}" dt="2024-04-23T17:30:18.247" v="95"/>
          <ac:spMkLst>
            <pc:docMk/>
            <pc:sldMk cId="564857389" sldId="283"/>
            <ac:spMk id="2" creationId="{C7A72DF3-BDF0-500D-C279-5FE7112C7F25}"/>
          </ac:spMkLst>
        </pc:spChg>
        <pc:spChg chg="mod ord">
          <ac:chgData name="Busch, Jonathan" userId="S::jonbusch@ttu.edu::ac71c7c8-53eb-40fb-8c2a-bf76fe79ec77" providerId="AD" clId="Web-{5A442F3D-85E5-1110-30D5-7936C7167428}" dt="2024-04-23T17:34:42.664" v="157" actId="20577"/>
          <ac:spMkLst>
            <pc:docMk/>
            <pc:sldMk cId="564857389" sldId="283"/>
            <ac:spMk id="3" creationId="{E5EB2B01-BF1C-2C77-8FF4-135DAC51430C}"/>
          </ac:spMkLst>
        </pc:spChg>
        <pc:picChg chg="mod ord">
          <ac:chgData name="Busch, Jonathan" userId="S::jonbusch@ttu.edu::ac71c7c8-53eb-40fb-8c2a-bf76fe79ec77" providerId="AD" clId="Web-{5A442F3D-85E5-1110-30D5-7936C7167428}" dt="2024-04-23T17:30:18.247" v="95"/>
          <ac:picMkLst>
            <pc:docMk/>
            <pc:sldMk cId="564857389" sldId="283"/>
            <ac:picMk id="5" creationId="{605EE8A8-0F5B-07B0-79D1-B7048AAB1A88}"/>
          </ac:picMkLst>
        </pc:picChg>
      </pc:sldChg>
      <pc:sldChg chg="modSp mod modClrScheme chgLayout modNotes">
        <pc:chgData name="Busch, Jonathan" userId="S::jonbusch@ttu.edu::ac71c7c8-53eb-40fb-8c2a-bf76fe79ec77" providerId="AD" clId="Web-{5A442F3D-85E5-1110-30D5-7936C7167428}" dt="2024-04-23T17:48:25.618" v="315"/>
        <pc:sldMkLst>
          <pc:docMk/>
          <pc:sldMk cId="2425339913" sldId="284"/>
        </pc:sldMkLst>
        <pc:spChg chg="mod ord">
          <ac:chgData name="Busch, Jonathan" userId="S::jonbusch@ttu.edu::ac71c7c8-53eb-40fb-8c2a-bf76fe79ec77" providerId="AD" clId="Web-{5A442F3D-85E5-1110-30D5-7936C7167428}" dt="2024-04-23T17:30:18.247" v="95"/>
          <ac:spMkLst>
            <pc:docMk/>
            <pc:sldMk cId="2425339913" sldId="284"/>
            <ac:spMk id="2" creationId="{D82E6FE7-58B3-1151-3914-5D311F3FE249}"/>
          </ac:spMkLst>
        </pc:spChg>
        <pc:spChg chg="mod ord">
          <ac:chgData name="Busch, Jonathan" userId="S::jonbusch@ttu.edu::ac71c7c8-53eb-40fb-8c2a-bf76fe79ec77" providerId="AD" clId="Web-{5A442F3D-85E5-1110-30D5-7936C7167428}" dt="2024-04-23T17:33:46.771" v="136" actId="20577"/>
          <ac:spMkLst>
            <pc:docMk/>
            <pc:sldMk cId="2425339913" sldId="284"/>
            <ac:spMk id="3" creationId="{F39F301D-67A9-3F2E-3D9E-2EE2EDF488DD}"/>
          </ac:spMkLst>
        </pc:spChg>
        <pc:picChg chg="mod ord">
          <ac:chgData name="Busch, Jonathan" userId="S::jonbusch@ttu.edu::ac71c7c8-53eb-40fb-8c2a-bf76fe79ec77" providerId="AD" clId="Web-{5A442F3D-85E5-1110-30D5-7936C7167428}" dt="2024-04-23T17:30:18.247" v="95"/>
          <ac:picMkLst>
            <pc:docMk/>
            <pc:sldMk cId="2425339913" sldId="284"/>
            <ac:picMk id="5" creationId="{F2329BDB-53F4-765D-F3C6-E17BBC31CAF6}"/>
          </ac:picMkLst>
        </pc:picChg>
      </pc:sldChg>
      <pc:sldChg chg="modSp mod modClrScheme chgLayout modNotes">
        <pc:chgData name="Busch, Jonathan" userId="S::jonbusch@ttu.edu::ac71c7c8-53eb-40fb-8c2a-bf76fe79ec77" providerId="AD" clId="Web-{5A442F3D-85E5-1110-30D5-7936C7167428}" dt="2024-04-23T17:48:31.837" v="318"/>
        <pc:sldMkLst>
          <pc:docMk/>
          <pc:sldMk cId="2368152190" sldId="285"/>
        </pc:sldMkLst>
        <pc:spChg chg="mod ord">
          <ac:chgData name="Busch, Jonathan" userId="S::jonbusch@ttu.edu::ac71c7c8-53eb-40fb-8c2a-bf76fe79ec77" providerId="AD" clId="Web-{5A442F3D-85E5-1110-30D5-7936C7167428}" dt="2024-04-23T17:30:18.247" v="95"/>
          <ac:spMkLst>
            <pc:docMk/>
            <pc:sldMk cId="2368152190" sldId="285"/>
            <ac:spMk id="2" creationId="{D82E6FE7-58B3-1151-3914-5D311F3FE249}"/>
          </ac:spMkLst>
        </pc:spChg>
        <pc:spChg chg="mod ord">
          <ac:chgData name="Busch, Jonathan" userId="S::jonbusch@ttu.edu::ac71c7c8-53eb-40fb-8c2a-bf76fe79ec77" providerId="AD" clId="Web-{5A442F3D-85E5-1110-30D5-7936C7167428}" dt="2024-04-23T17:33:53.084" v="138" actId="20577"/>
          <ac:spMkLst>
            <pc:docMk/>
            <pc:sldMk cId="2368152190" sldId="285"/>
            <ac:spMk id="3" creationId="{F39F301D-67A9-3F2E-3D9E-2EE2EDF488DD}"/>
          </ac:spMkLst>
        </pc:spChg>
        <pc:picChg chg="mod ord">
          <ac:chgData name="Busch, Jonathan" userId="S::jonbusch@ttu.edu::ac71c7c8-53eb-40fb-8c2a-bf76fe79ec77" providerId="AD" clId="Web-{5A442F3D-85E5-1110-30D5-7936C7167428}" dt="2024-04-23T17:30:18.247" v="95"/>
          <ac:picMkLst>
            <pc:docMk/>
            <pc:sldMk cId="2368152190" sldId="285"/>
            <ac:picMk id="7" creationId="{7FE701BA-BCC2-8568-D4F0-F29DC5658C8F}"/>
          </ac:picMkLst>
        </pc:picChg>
      </pc:sldChg>
      <pc:sldChg chg="modSp mod modClrScheme chgLayout modNotes">
        <pc:chgData name="Busch, Jonathan" userId="S::jonbusch@ttu.edu::ac71c7c8-53eb-40fb-8c2a-bf76fe79ec77" providerId="AD" clId="Web-{5A442F3D-85E5-1110-30D5-7936C7167428}" dt="2024-04-23T17:48:39.446" v="332"/>
        <pc:sldMkLst>
          <pc:docMk/>
          <pc:sldMk cId="1852600152" sldId="287"/>
        </pc:sldMkLst>
        <pc:spChg chg="mod ord">
          <ac:chgData name="Busch, Jonathan" userId="S::jonbusch@ttu.edu::ac71c7c8-53eb-40fb-8c2a-bf76fe79ec77" providerId="AD" clId="Web-{5A442F3D-85E5-1110-30D5-7936C7167428}" dt="2024-04-23T17:30:18.247" v="95"/>
          <ac:spMkLst>
            <pc:docMk/>
            <pc:sldMk cId="1852600152" sldId="287"/>
            <ac:spMk id="2" creationId="{98114B09-0D35-B31B-2B91-BCE49798FAD4}"/>
          </ac:spMkLst>
        </pc:spChg>
        <pc:spChg chg="mod ord">
          <ac:chgData name="Busch, Jonathan" userId="S::jonbusch@ttu.edu::ac71c7c8-53eb-40fb-8c2a-bf76fe79ec77" providerId="AD" clId="Web-{5A442F3D-85E5-1110-30D5-7936C7167428}" dt="2024-04-23T17:34:23.069" v="148" actId="20577"/>
          <ac:spMkLst>
            <pc:docMk/>
            <pc:sldMk cId="1852600152" sldId="287"/>
            <ac:spMk id="3" creationId="{93F784D3-89A3-DA70-EFAF-B3C99704340A}"/>
          </ac:spMkLst>
        </pc:spChg>
        <pc:picChg chg="mod ord">
          <ac:chgData name="Busch, Jonathan" userId="S::jonbusch@ttu.edu::ac71c7c8-53eb-40fb-8c2a-bf76fe79ec77" providerId="AD" clId="Web-{5A442F3D-85E5-1110-30D5-7936C7167428}" dt="2024-04-23T17:30:18.247" v="95"/>
          <ac:picMkLst>
            <pc:docMk/>
            <pc:sldMk cId="1852600152" sldId="287"/>
            <ac:picMk id="6" creationId="{8862DD26-2893-9DDA-CC5B-F43952064906}"/>
          </ac:picMkLst>
        </pc:picChg>
      </pc:sldChg>
      <pc:sldChg chg="modSp mod modClrScheme chgLayout modNotes">
        <pc:chgData name="Busch, Jonathan" userId="S::jonbusch@ttu.edu::ac71c7c8-53eb-40fb-8c2a-bf76fe79ec77" providerId="AD" clId="Web-{5A442F3D-85E5-1110-30D5-7936C7167428}" dt="2024-04-23T17:48:45.868" v="336"/>
        <pc:sldMkLst>
          <pc:docMk/>
          <pc:sldMk cId="2129723517" sldId="288"/>
        </pc:sldMkLst>
        <pc:spChg chg="mod ord">
          <ac:chgData name="Busch, Jonathan" userId="S::jonbusch@ttu.edu::ac71c7c8-53eb-40fb-8c2a-bf76fe79ec77" providerId="AD" clId="Web-{5A442F3D-85E5-1110-30D5-7936C7167428}" dt="2024-04-23T17:30:18.247" v="95"/>
          <ac:spMkLst>
            <pc:docMk/>
            <pc:sldMk cId="2129723517" sldId="288"/>
            <ac:spMk id="2" creationId="{98114B09-0D35-B31B-2B91-BCE49798FAD4}"/>
          </ac:spMkLst>
        </pc:spChg>
        <pc:spChg chg="mod ord">
          <ac:chgData name="Busch, Jonathan" userId="S::jonbusch@ttu.edu::ac71c7c8-53eb-40fb-8c2a-bf76fe79ec77" providerId="AD" clId="Web-{5A442F3D-85E5-1110-30D5-7936C7167428}" dt="2024-04-23T17:34:32.148" v="152" actId="20577"/>
          <ac:spMkLst>
            <pc:docMk/>
            <pc:sldMk cId="2129723517" sldId="288"/>
            <ac:spMk id="3" creationId="{93F784D3-89A3-DA70-EFAF-B3C99704340A}"/>
          </ac:spMkLst>
        </pc:spChg>
        <pc:picChg chg="mod ord">
          <ac:chgData name="Busch, Jonathan" userId="S::jonbusch@ttu.edu::ac71c7c8-53eb-40fb-8c2a-bf76fe79ec77" providerId="AD" clId="Web-{5A442F3D-85E5-1110-30D5-7936C7167428}" dt="2024-04-23T17:30:18.247" v="95"/>
          <ac:picMkLst>
            <pc:docMk/>
            <pc:sldMk cId="2129723517" sldId="288"/>
            <ac:picMk id="6" creationId="{8862DD26-2893-9DDA-CC5B-F43952064906}"/>
          </ac:picMkLst>
        </pc:picChg>
      </pc:sldChg>
      <pc:sldChg chg="modSp mod modClrScheme chgLayout modNotes">
        <pc:chgData name="Busch, Jonathan" userId="S::jonbusch@ttu.edu::ac71c7c8-53eb-40fb-8c2a-bf76fe79ec77" providerId="AD" clId="Web-{5A442F3D-85E5-1110-30D5-7936C7167428}" dt="2024-04-23T17:48:49.509" v="342"/>
        <pc:sldMkLst>
          <pc:docMk/>
          <pc:sldMk cId="3576078791" sldId="289"/>
        </pc:sldMkLst>
        <pc:spChg chg="mod ord">
          <ac:chgData name="Busch, Jonathan" userId="S::jonbusch@ttu.edu::ac71c7c8-53eb-40fb-8c2a-bf76fe79ec77" providerId="AD" clId="Web-{5A442F3D-85E5-1110-30D5-7936C7167428}" dt="2024-04-23T17:30:18.247" v="95"/>
          <ac:spMkLst>
            <pc:docMk/>
            <pc:sldMk cId="3576078791" sldId="289"/>
            <ac:spMk id="2" creationId="{C7A72DF3-BDF0-500D-C279-5FE7112C7F25}"/>
          </ac:spMkLst>
        </pc:spChg>
        <pc:spChg chg="mod ord">
          <ac:chgData name="Busch, Jonathan" userId="S::jonbusch@ttu.edu::ac71c7c8-53eb-40fb-8c2a-bf76fe79ec77" providerId="AD" clId="Web-{5A442F3D-85E5-1110-30D5-7936C7167428}" dt="2024-04-23T17:34:37.461" v="154" actId="20577"/>
          <ac:spMkLst>
            <pc:docMk/>
            <pc:sldMk cId="3576078791" sldId="289"/>
            <ac:spMk id="3" creationId="{E5EB2B01-BF1C-2C77-8FF4-135DAC51430C}"/>
          </ac:spMkLst>
        </pc:spChg>
      </pc:sldChg>
      <pc:sldChg chg="modSp mod modClrScheme chgLayout modNotes">
        <pc:chgData name="Busch, Jonathan" userId="S::jonbusch@ttu.edu::ac71c7c8-53eb-40fb-8c2a-bf76fe79ec77" providerId="AD" clId="Web-{5A442F3D-85E5-1110-30D5-7936C7167428}" dt="2024-04-23T17:48:54.588" v="354"/>
        <pc:sldMkLst>
          <pc:docMk/>
          <pc:sldMk cId="2815928783" sldId="290"/>
        </pc:sldMkLst>
        <pc:spChg chg="mod ord">
          <ac:chgData name="Busch, Jonathan" userId="S::jonbusch@ttu.edu::ac71c7c8-53eb-40fb-8c2a-bf76fe79ec77" providerId="AD" clId="Web-{5A442F3D-85E5-1110-30D5-7936C7167428}" dt="2024-04-23T17:30:18.247" v="95"/>
          <ac:spMkLst>
            <pc:docMk/>
            <pc:sldMk cId="2815928783" sldId="290"/>
            <ac:spMk id="2" creationId="{C7A72DF3-BDF0-500D-C279-5FE7112C7F25}"/>
          </ac:spMkLst>
        </pc:spChg>
        <pc:spChg chg="mod ord">
          <ac:chgData name="Busch, Jonathan" userId="S::jonbusch@ttu.edu::ac71c7c8-53eb-40fb-8c2a-bf76fe79ec77" providerId="AD" clId="Web-{5A442F3D-85E5-1110-30D5-7936C7167428}" dt="2024-04-23T17:30:18.247" v="95"/>
          <ac:spMkLst>
            <pc:docMk/>
            <pc:sldMk cId="2815928783" sldId="290"/>
            <ac:spMk id="3" creationId="{E5EB2B01-BF1C-2C77-8FF4-135DAC51430C}"/>
          </ac:spMkLst>
        </pc:spChg>
        <pc:picChg chg="mod ord">
          <ac:chgData name="Busch, Jonathan" userId="S::jonbusch@ttu.edu::ac71c7c8-53eb-40fb-8c2a-bf76fe79ec77" providerId="AD" clId="Web-{5A442F3D-85E5-1110-30D5-7936C7167428}" dt="2024-04-23T17:30:18.247" v="95"/>
          <ac:picMkLst>
            <pc:docMk/>
            <pc:sldMk cId="2815928783" sldId="290"/>
            <ac:picMk id="5" creationId="{81DB6AC4-A72A-0677-73E8-C74626DFD3FE}"/>
          </ac:picMkLst>
        </pc:picChg>
      </pc:sldChg>
      <pc:sldChg chg="modSp mod modClrScheme chgLayout modNotes">
        <pc:chgData name="Busch, Jonathan" userId="S::jonbusch@ttu.edu::ac71c7c8-53eb-40fb-8c2a-bf76fe79ec77" providerId="AD" clId="Web-{5A442F3D-85E5-1110-30D5-7936C7167428}" dt="2024-04-23T17:46:36.613" v="275"/>
        <pc:sldMkLst>
          <pc:docMk/>
          <pc:sldMk cId="3175121909" sldId="291"/>
        </pc:sldMkLst>
        <pc:spChg chg="mod ord">
          <ac:chgData name="Busch, Jonathan" userId="S::jonbusch@ttu.edu::ac71c7c8-53eb-40fb-8c2a-bf76fe79ec77" providerId="AD" clId="Web-{5A442F3D-85E5-1110-30D5-7936C7167428}" dt="2024-04-23T17:30:18.247" v="95"/>
          <ac:spMkLst>
            <pc:docMk/>
            <pc:sldMk cId="3175121909" sldId="291"/>
            <ac:spMk id="2" creationId="{86B7AA86-3520-71A7-F21E-018E852383F8}"/>
          </ac:spMkLst>
        </pc:spChg>
        <pc:spChg chg="mod ord">
          <ac:chgData name="Busch, Jonathan" userId="S::jonbusch@ttu.edu::ac71c7c8-53eb-40fb-8c2a-bf76fe79ec77" providerId="AD" clId="Web-{5A442F3D-85E5-1110-30D5-7936C7167428}" dt="2024-04-23T17:45:33.752" v="258" actId="1076"/>
          <ac:spMkLst>
            <pc:docMk/>
            <pc:sldMk cId="3175121909" sldId="291"/>
            <ac:spMk id="3" creationId="{B43D2FE0-B02F-7BDE-53EB-F1A4F475046E}"/>
          </ac:spMkLst>
        </pc:spChg>
        <pc:picChg chg="mod">
          <ac:chgData name="Busch, Jonathan" userId="S::jonbusch@ttu.edu::ac71c7c8-53eb-40fb-8c2a-bf76fe79ec77" providerId="AD" clId="Web-{5A442F3D-85E5-1110-30D5-7936C7167428}" dt="2024-04-23T17:31:10.079" v="104" actId="1076"/>
          <ac:picMkLst>
            <pc:docMk/>
            <pc:sldMk cId="3175121909" sldId="291"/>
            <ac:picMk id="5" creationId="{20F4EAB8-ABF4-8BBE-7036-1B979F098008}"/>
          </ac:picMkLst>
        </pc:picChg>
      </pc:sldChg>
      <pc:sldChg chg="delSp modSp mod modClrScheme chgLayout">
        <pc:chgData name="Busch, Jonathan" userId="S::jonbusch@ttu.edu::ac71c7c8-53eb-40fb-8c2a-bf76fe79ec77" providerId="AD" clId="Web-{5A442F3D-85E5-1110-30D5-7936C7167428}" dt="2024-04-23T17:44:43.328" v="224" actId="1076"/>
        <pc:sldMkLst>
          <pc:docMk/>
          <pc:sldMk cId="3199264444" sldId="293"/>
        </pc:sldMkLst>
        <pc:spChg chg="mod ord">
          <ac:chgData name="Busch, Jonathan" userId="S::jonbusch@ttu.edu::ac71c7c8-53eb-40fb-8c2a-bf76fe79ec77" providerId="AD" clId="Web-{5A442F3D-85E5-1110-30D5-7936C7167428}" dt="2024-04-23T17:44:43.328" v="224" actId="1076"/>
          <ac:spMkLst>
            <pc:docMk/>
            <pc:sldMk cId="3199264444" sldId="293"/>
            <ac:spMk id="2" creationId="{7E7C29EB-52AD-9C00-3393-901753C06AE0}"/>
          </ac:spMkLst>
        </pc:spChg>
        <pc:spChg chg="del">
          <ac:chgData name="Busch, Jonathan" userId="S::jonbusch@ttu.edu::ac71c7c8-53eb-40fb-8c2a-bf76fe79ec77" providerId="AD" clId="Web-{5A442F3D-85E5-1110-30D5-7936C7167428}" dt="2024-04-23T17:29:12.995" v="93"/>
          <ac:spMkLst>
            <pc:docMk/>
            <pc:sldMk cId="3199264444" sldId="293"/>
            <ac:spMk id="3" creationId="{B58B6617-8332-A526-46D5-5F0D0214D310}"/>
          </ac:spMkLst>
        </pc:spChg>
      </pc:sldChg>
      <pc:sldChg chg="modSp mod modClrScheme chgLayout modNotes">
        <pc:chgData name="Busch, Jonathan" userId="S::jonbusch@ttu.edu::ac71c7c8-53eb-40fb-8c2a-bf76fe79ec77" providerId="AD" clId="Web-{5A442F3D-85E5-1110-30D5-7936C7167428}" dt="2024-04-23T17:48:59.869" v="359"/>
        <pc:sldMkLst>
          <pc:docMk/>
          <pc:sldMk cId="437518937" sldId="294"/>
        </pc:sldMkLst>
        <pc:spChg chg="mod ord">
          <ac:chgData name="Busch, Jonathan" userId="S::jonbusch@ttu.edu::ac71c7c8-53eb-40fb-8c2a-bf76fe79ec77" providerId="AD" clId="Web-{5A442F3D-85E5-1110-30D5-7936C7167428}" dt="2024-04-23T17:30:18.247" v="95"/>
          <ac:spMkLst>
            <pc:docMk/>
            <pc:sldMk cId="437518937" sldId="294"/>
            <ac:spMk id="2" creationId="{40ADA15D-773F-3A55-9987-5C5AF6F7A587}"/>
          </ac:spMkLst>
        </pc:spChg>
        <pc:spChg chg="mod ord">
          <ac:chgData name="Busch, Jonathan" userId="S::jonbusch@ttu.edu::ac71c7c8-53eb-40fb-8c2a-bf76fe79ec77" providerId="AD" clId="Web-{5A442F3D-85E5-1110-30D5-7936C7167428}" dt="2024-04-23T17:35:10.134" v="160" actId="20577"/>
          <ac:spMkLst>
            <pc:docMk/>
            <pc:sldMk cId="437518937" sldId="294"/>
            <ac:spMk id="3" creationId="{81CC3BEB-3FFF-FA02-31ED-A29936A4BB2F}"/>
          </ac:spMkLst>
        </pc:spChg>
      </pc:sldChg>
      <pc:sldChg chg="delSp modSp del mod modClrScheme chgLayout">
        <pc:chgData name="Busch, Jonathan" userId="S::jonbusch@ttu.edu::ac71c7c8-53eb-40fb-8c2a-bf76fe79ec77" providerId="AD" clId="Web-{5A442F3D-85E5-1110-30D5-7936C7167428}" dt="2024-04-23T17:38:39.939" v="211"/>
        <pc:sldMkLst>
          <pc:docMk/>
          <pc:sldMk cId="3829813295" sldId="295"/>
        </pc:sldMkLst>
        <pc:spChg chg="mod ord">
          <ac:chgData name="Busch, Jonathan" userId="S::jonbusch@ttu.edu::ac71c7c8-53eb-40fb-8c2a-bf76fe79ec77" providerId="AD" clId="Web-{5A442F3D-85E5-1110-30D5-7936C7167428}" dt="2024-04-23T17:32:37.643" v="122" actId="1076"/>
          <ac:spMkLst>
            <pc:docMk/>
            <pc:sldMk cId="3829813295" sldId="295"/>
            <ac:spMk id="2" creationId="{FBFCA72E-E173-061A-81AB-C93CFDE558AE}"/>
          </ac:spMkLst>
        </pc:spChg>
        <pc:spChg chg="del mod ord">
          <ac:chgData name="Busch, Jonathan" userId="S::jonbusch@ttu.edu::ac71c7c8-53eb-40fb-8c2a-bf76fe79ec77" providerId="AD" clId="Web-{5A442F3D-85E5-1110-30D5-7936C7167428}" dt="2024-04-23T17:32:10.908" v="118"/>
          <ac:spMkLst>
            <pc:docMk/>
            <pc:sldMk cId="3829813295" sldId="295"/>
            <ac:spMk id="3" creationId="{221CE5E9-B2E2-EDF9-610D-41879AD3CC94}"/>
          </ac:spMkLst>
        </pc:spChg>
      </pc:sldChg>
      <pc:sldChg chg="modSp mod modClrScheme chgLayout modNotes">
        <pc:chgData name="Busch, Jonathan" userId="S::jonbusch@ttu.edu::ac71c7c8-53eb-40fb-8c2a-bf76fe79ec77" providerId="AD" clId="Web-{5A442F3D-85E5-1110-30D5-7936C7167428}" dt="2024-04-23T17:51:24.296" v="391" actId="20577"/>
        <pc:sldMkLst>
          <pc:docMk/>
          <pc:sldMk cId="4188848191" sldId="296"/>
        </pc:sldMkLst>
        <pc:spChg chg="mod ord">
          <ac:chgData name="Busch, Jonathan" userId="S::jonbusch@ttu.edu::ac71c7c8-53eb-40fb-8c2a-bf76fe79ec77" providerId="AD" clId="Web-{5A442F3D-85E5-1110-30D5-7936C7167428}" dt="2024-04-23T17:30:18.247" v="95"/>
          <ac:spMkLst>
            <pc:docMk/>
            <pc:sldMk cId="4188848191" sldId="296"/>
            <ac:spMk id="2" creationId="{9B88DB5C-4360-52FF-B62A-3464D7C7126B}"/>
          </ac:spMkLst>
        </pc:spChg>
        <pc:spChg chg="mod ord">
          <ac:chgData name="Busch, Jonathan" userId="S::jonbusch@ttu.edu::ac71c7c8-53eb-40fb-8c2a-bf76fe79ec77" providerId="AD" clId="Web-{5A442F3D-85E5-1110-30D5-7936C7167428}" dt="2024-04-23T17:51:24.296" v="391" actId="20577"/>
          <ac:spMkLst>
            <pc:docMk/>
            <pc:sldMk cId="4188848191" sldId="296"/>
            <ac:spMk id="3" creationId="{48B548C4-D353-A2FC-D2C1-98AB090137E9}"/>
          </ac:spMkLst>
        </pc:spChg>
      </pc:sldChg>
      <pc:sldChg chg="modSp mod modClrScheme chgLayout modNotes">
        <pc:chgData name="Busch, Jonathan" userId="S::jonbusch@ttu.edu::ac71c7c8-53eb-40fb-8c2a-bf76fe79ec77" providerId="AD" clId="Web-{5A442F3D-85E5-1110-30D5-7936C7167428}" dt="2024-04-23T17:47:58.163" v="305"/>
        <pc:sldMkLst>
          <pc:docMk/>
          <pc:sldMk cId="4279589681" sldId="297"/>
        </pc:sldMkLst>
        <pc:spChg chg="mod ord">
          <ac:chgData name="Busch, Jonathan" userId="S::jonbusch@ttu.edu::ac71c7c8-53eb-40fb-8c2a-bf76fe79ec77" providerId="AD" clId="Web-{5A442F3D-85E5-1110-30D5-7936C7167428}" dt="2024-04-23T17:33:20.348" v="133" actId="1076"/>
          <ac:spMkLst>
            <pc:docMk/>
            <pc:sldMk cId="4279589681" sldId="297"/>
            <ac:spMk id="2" creationId="{DB6CE7CB-81E1-29BC-AD63-FBFBDE368E80}"/>
          </ac:spMkLst>
        </pc:spChg>
        <pc:spChg chg="mod ord">
          <ac:chgData name="Busch, Jonathan" userId="S::jonbusch@ttu.edu::ac71c7c8-53eb-40fb-8c2a-bf76fe79ec77" providerId="AD" clId="Web-{5A442F3D-85E5-1110-30D5-7936C7167428}" dt="2024-04-23T17:33:15.567" v="132" actId="1076"/>
          <ac:spMkLst>
            <pc:docMk/>
            <pc:sldMk cId="4279589681" sldId="297"/>
            <ac:spMk id="3" creationId="{1BE234CC-74E7-E60A-DFD2-08BB6E78A2F3}"/>
          </ac:spMkLst>
        </pc:spChg>
      </pc:sldChg>
      <pc:sldChg chg="addSp delSp modSp del mod modClrScheme chgLayout">
        <pc:chgData name="Busch, Jonathan" userId="S::jonbusch@ttu.edu::ac71c7c8-53eb-40fb-8c2a-bf76fe79ec77" providerId="AD" clId="Web-{5A442F3D-85E5-1110-30D5-7936C7167428}" dt="2024-04-23T17:39:16.596" v="219"/>
        <pc:sldMkLst>
          <pc:docMk/>
          <pc:sldMk cId="2442014443" sldId="298"/>
        </pc:sldMkLst>
        <pc:spChg chg="mod ord">
          <ac:chgData name="Busch, Jonathan" userId="S::jonbusch@ttu.edu::ac71c7c8-53eb-40fb-8c2a-bf76fe79ec77" providerId="AD" clId="Web-{5A442F3D-85E5-1110-30D5-7936C7167428}" dt="2024-04-23T17:30:18.247" v="95"/>
          <ac:spMkLst>
            <pc:docMk/>
            <pc:sldMk cId="2442014443" sldId="298"/>
            <ac:spMk id="2" creationId="{8DB59242-3E5E-F094-EFE0-F7358E42AC1B}"/>
          </ac:spMkLst>
        </pc:spChg>
        <pc:spChg chg="add del mod ord">
          <ac:chgData name="Busch, Jonathan" userId="S::jonbusch@ttu.edu::ac71c7c8-53eb-40fb-8c2a-bf76fe79ec77" providerId="AD" clId="Web-{5A442F3D-85E5-1110-30D5-7936C7167428}" dt="2024-04-23T17:39:04.424" v="214"/>
          <ac:spMkLst>
            <pc:docMk/>
            <pc:sldMk cId="2442014443" sldId="298"/>
            <ac:spMk id="3" creationId="{F698D6D2-FF5E-0930-86DA-58434B71226C}"/>
          </ac:spMkLst>
        </pc:spChg>
      </pc:sldChg>
      <pc:sldChg chg="modSp add mod replId modClrScheme chgLayout">
        <pc:chgData name="Busch, Jonathan" userId="S::jonbusch@ttu.edu::ac71c7c8-53eb-40fb-8c2a-bf76fe79ec77" providerId="AD" clId="Web-{5A442F3D-85E5-1110-30D5-7936C7167428}" dt="2024-04-23T17:37:10.826" v="197" actId="20577"/>
        <pc:sldMkLst>
          <pc:docMk/>
          <pc:sldMk cId="3575770192" sldId="299"/>
        </pc:sldMkLst>
        <pc:spChg chg="mod ord">
          <ac:chgData name="Busch, Jonathan" userId="S::jonbusch@ttu.edu::ac71c7c8-53eb-40fb-8c2a-bf76fe79ec77" providerId="AD" clId="Web-{5A442F3D-85E5-1110-30D5-7936C7167428}" dt="2024-04-23T17:30:18.247" v="95"/>
          <ac:spMkLst>
            <pc:docMk/>
            <pc:sldMk cId="3575770192" sldId="299"/>
            <ac:spMk id="2" creationId="{B9EC73E9-F8C6-643B-581D-60974DDC8ADC}"/>
          </ac:spMkLst>
        </pc:spChg>
        <pc:spChg chg="mod ord">
          <ac:chgData name="Busch, Jonathan" userId="S::jonbusch@ttu.edu::ac71c7c8-53eb-40fb-8c2a-bf76fe79ec77" providerId="AD" clId="Web-{5A442F3D-85E5-1110-30D5-7936C7167428}" dt="2024-04-23T17:37:10.826" v="197" actId="20577"/>
          <ac:spMkLst>
            <pc:docMk/>
            <pc:sldMk cId="3575770192" sldId="299"/>
            <ac:spMk id="3" creationId="{216A44F1-688D-6E52-D50B-6CF75C0BA4DA}"/>
          </ac:spMkLst>
        </pc:spChg>
        <pc:spChg chg="mod ord">
          <ac:chgData name="Busch, Jonathan" userId="S::jonbusch@ttu.edu::ac71c7c8-53eb-40fb-8c2a-bf76fe79ec77" providerId="AD" clId="Web-{5A442F3D-85E5-1110-30D5-7936C7167428}" dt="2024-04-23T17:30:18.247" v="95"/>
          <ac:spMkLst>
            <pc:docMk/>
            <pc:sldMk cId="3575770192" sldId="299"/>
            <ac:spMk id="4" creationId="{E3C46A94-14FC-9BCC-DC84-D09D39D78A4B}"/>
          </ac:spMkLst>
        </pc:spChg>
      </pc:sldChg>
      <pc:sldChg chg="modSp mod modClrScheme chgLayout">
        <pc:chgData name="Busch, Jonathan" userId="S::jonbusch@ttu.edu::ac71c7c8-53eb-40fb-8c2a-bf76fe79ec77" providerId="AD" clId="Web-{5A442F3D-85E5-1110-30D5-7936C7167428}" dt="2024-04-23T17:30:18.247" v="95"/>
        <pc:sldMkLst>
          <pc:docMk/>
          <pc:sldMk cId="4269595454" sldId="300"/>
        </pc:sldMkLst>
        <pc:spChg chg="mod ord">
          <ac:chgData name="Busch, Jonathan" userId="S::jonbusch@ttu.edu::ac71c7c8-53eb-40fb-8c2a-bf76fe79ec77" providerId="AD" clId="Web-{5A442F3D-85E5-1110-30D5-7936C7167428}" dt="2024-04-23T17:30:18.247" v="95"/>
          <ac:spMkLst>
            <pc:docMk/>
            <pc:sldMk cId="4269595454" sldId="300"/>
            <ac:spMk id="2" creationId="{C36AD265-3148-F371-1FD0-BE4C4ED3E813}"/>
          </ac:spMkLst>
        </pc:spChg>
        <pc:spChg chg="mod ord">
          <ac:chgData name="Busch, Jonathan" userId="S::jonbusch@ttu.edu::ac71c7c8-53eb-40fb-8c2a-bf76fe79ec77" providerId="AD" clId="Web-{5A442F3D-85E5-1110-30D5-7936C7167428}" dt="2024-04-23T17:30:18.247" v="95"/>
          <ac:spMkLst>
            <pc:docMk/>
            <pc:sldMk cId="4269595454" sldId="300"/>
            <ac:spMk id="5" creationId="{9C89FE12-528E-3668-72F5-F82A8EC02266}"/>
          </ac:spMkLst>
        </pc:spChg>
      </pc:sldChg>
      <pc:sldChg chg="modNotes">
        <pc:chgData name="Busch, Jonathan" userId="S::jonbusch@ttu.edu::ac71c7c8-53eb-40fb-8c2a-bf76fe79ec77" providerId="AD" clId="Web-{5A442F3D-85E5-1110-30D5-7936C7167428}" dt="2024-04-23T17:49:07.244" v="373"/>
        <pc:sldMkLst>
          <pc:docMk/>
          <pc:sldMk cId="3908967163" sldId="301"/>
        </pc:sldMkLst>
      </pc:sldChg>
      <pc:sldChg chg="new del">
        <pc:chgData name="Busch, Jonathan" userId="S::jonbusch@ttu.edu::ac71c7c8-53eb-40fb-8c2a-bf76fe79ec77" providerId="AD" clId="Web-{5A442F3D-85E5-1110-30D5-7936C7167428}" dt="2024-04-23T17:38:09.375" v="206"/>
        <pc:sldMkLst>
          <pc:docMk/>
          <pc:sldMk cId="1069152906" sldId="305"/>
        </pc:sldMkLst>
      </pc:sldChg>
      <pc:sldChg chg="modNotes">
        <pc:chgData name="Busch, Jonathan" userId="S::jonbusch@ttu.edu::ac71c7c8-53eb-40fb-8c2a-bf76fe79ec77" providerId="AD" clId="Web-{5A442F3D-85E5-1110-30D5-7936C7167428}" dt="2024-04-23T17:49:11.026" v="378"/>
        <pc:sldMkLst>
          <pc:docMk/>
          <pc:sldMk cId="1852257720" sldId="307"/>
        </pc:sldMkLst>
      </pc:sldChg>
      <pc:sldChg chg="modSp new">
        <pc:chgData name="Busch, Jonathan" userId="S::jonbusch@ttu.edu::ac71c7c8-53eb-40fb-8c2a-bf76fe79ec77" providerId="AD" clId="Web-{5A442F3D-85E5-1110-30D5-7936C7167428}" dt="2024-04-23T17:38:37.892" v="210" actId="20577"/>
        <pc:sldMkLst>
          <pc:docMk/>
          <pc:sldMk cId="2143499470" sldId="308"/>
        </pc:sldMkLst>
        <pc:spChg chg="mod">
          <ac:chgData name="Busch, Jonathan" userId="S::jonbusch@ttu.edu::ac71c7c8-53eb-40fb-8c2a-bf76fe79ec77" providerId="AD" clId="Web-{5A442F3D-85E5-1110-30D5-7936C7167428}" dt="2024-04-23T17:38:37.892" v="210" actId="20577"/>
          <ac:spMkLst>
            <pc:docMk/>
            <pc:sldMk cId="2143499470" sldId="308"/>
            <ac:spMk id="2" creationId="{46C6C03A-20F0-1896-9FDE-9BA6F95EA98F}"/>
          </ac:spMkLst>
        </pc:spChg>
      </pc:sldChg>
      <pc:sldChg chg="modSp new">
        <pc:chgData name="Busch, Jonathan" userId="S::jonbusch@ttu.edu::ac71c7c8-53eb-40fb-8c2a-bf76fe79ec77" providerId="AD" clId="Web-{5A442F3D-85E5-1110-30D5-7936C7167428}" dt="2024-04-23T17:39:31.863" v="223" actId="1076"/>
        <pc:sldMkLst>
          <pc:docMk/>
          <pc:sldMk cId="3547539535" sldId="309"/>
        </pc:sldMkLst>
        <pc:spChg chg="mod">
          <ac:chgData name="Busch, Jonathan" userId="S::jonbusch@ttu.edu::ac71c7c8-53eb-40fb-8c2a-bf76fe79ec77" providerId="AD" clId="Web-{5A442F3D-85E5-1110-30D5-7936C7167428}" dt="2024-04-23T17:39:31.863" v="223" actId="1076"/>
          <ac:spMkLst>
            <pc:docMk/>
            <pc:sldMk cId="3547539535" sldId="309"/>
            <ac:spMk id="2" creationId="{33E57550-F863-8B55-25B4-5B3EC7000D60}"/>
          </ac:spMkLst>
        </pc:spChg>
      </pc:sldChg>
      <pc:sldChg chg="modNotes">
        <pc:chgData name="Busch, Jonathan" userId="S::jonbusch@ttu.edu::ac71c7c8-53eb-40fb-8c2a-bf76fe79ec77" providerId="AD" clId="Web-{5A442F3D-85E5-1110-30D5-7936C7167428}" dt="2024-04-23T17:49:14.151" v="385"/>
        <pc:sldMkLst>
          <pc:docMk/>
          <pc:sldMk cId="4281786518" sldId="310"/>
        </pc:sldMkLst>
      </pc:sldChg>
      <pc:sldChg chg="modNotes">
        <pc:chgData name="Busch, Jonathan" userId="S::jonbusch@ttu.edu::ac71c7c8-53eb-40fb-8c2a-bf76fe79ec77" providerId="AD" clId="Web-{5A442F3D-85E5-1110-30D5-7936C7167428}" dt="2024-04-23T17:58:35.063" v="415"/>
        <pc:sldMkLst>
          <pc:docMk/>
          <pc:sldMk cId="2147818366" sldId="312"/>
        </pc:sldMkLst>
      </pc:sldChg>
      <pc:sldMasterChg chg="del delSldLayout">
        <pc:chgData name="Busch, Jonathan" userId="S::jonbusch@ttu.edu::ac71c7c8-53eb-40fb-8c2a-bf76fe79ec77" providerId="AD" clId="Web-{5A442F3D-85E5-1110-30D5-7936C7167428}" dt="2024-04-23T17:29:58.434" v="94"/>
        <pc:sldMasterMkLst>
          <pc:docMk/>
          <pc:sldMasterMk cId="2460954070" sldId="2147483660"/>
        </pc:sldMasterMkLst>
        <pc:sldLayoutChg chg="del">
          <pc:chgData name="Busch, Jonathan" userId="S::jonbusch@ttu.edu::ac71c7c8-53eb-40fb-8c2a-bf76fe79ec77" providerId="AD" clId="Web-{5A442F3D-85E5-1110-30D5-7936C7167428}" dt="2024-04-23T17:29:58.434" v="94"/>
          <pc:sldLayoutMkLst>
            <pc:docMk/>
            <pc:sldMasterMk cId="2460954070" sldId="2147483660"/>
            <pc:sldLayoutMk cId="2385387890" sldId="2147483661"/>
          </pc:sldLayoutMkLst>
        </pc:sldLayoutChg>
        <pc:sldLayoutChg chg="del">
          <pc:chgData name="Busch, Jonathan" userId="S::jonbusch@ttu.edu::ac71c7c8-53eb-40fb-8c2a-bf76fe79ec77" providerId="AD" clId="Web-{5A442F3D-85E5-1110-30D5-7936C7167428}" dt="2024-04-23T17:29:58.434" v="94"/>
          <pc:sldLayoutMkLst>
            <pc:docMk/>
            <pc:sldMasterMk cId="2460954070" sldId="2147483660"/>
            <pc:sldLayoutMk cId="949138452" sldId="2147483662"/>
          </pc:sldLayoutMkLst>
        </pc:sldLayoutChg>
        <pc:sldLayoutChg chg="del">
          <pc:chgData name="Busch, Jonathan" userId="S::jonbusch@ttu.edu::ac71c7c8-53eb-40fb-8c2a-bf76fe79ec77" providerId="AD" clId="Web-{5A442F3D-85E5-1110-30D5-7936C7167428}" dt="2024-04-23T17:29:58.434" v="94"/>
          <pc:sldLayoutMkLst>
            <pc:docMk/>
            <pc:sldMasterMk cId="2460954070" sldId="2147483660"/>
            <pc:sldLayoutMk cId="2591524520" sldId="2147483663"/>
          </pc:sldLayoutMkLst>
        </pc:sldLayoutChg>
        <pc:sldLayoutChg chg="del">
          <pc:chgData name="Busch, Jonathan" userId="S::jonbusch@ttu.edu::ac71c7c8-53eb-40fb-8c2a-bf76fe79ec77" providerId="AD" clId="Web-{5A442F3D-85E5-1110-30D5-7936C7167428}" dt="2024-04-23T17:29:58.434" v="94"/>
          <pc:sldLayoutMkLst>
            <pc:docMk/>
            <pc:sldMasterMk cId="2460954070" sldId="2147483660"/>
            <pc:sldLayoutMk cId="1203092039" sldId="2147483664"/>
          </pc:sldLayoutMkLst>
        </pc:sldLayoutChg>
        <pc:sldLayoutChg chg="del">
          <pc:chgData name="Busch, Jonathan" userId="S::jonbusch@ttu.edu::ac71c7c8-53eb-40fb-8c2a-bf76fe79ec77" providerId="AD" clId="Web-{5A442F3D-85E5-1110-30D5-7936C7167428}" dt="2024-04-23T17:29:58.434" v="94"/>
          <pc:sldLayoutMkLst>
            <pc:docMk/>
            <pc:sldMasterMk cId="2460954070" sldId="2147483660"/>
            <pc:sldLayoutMk cId="3733172339" sldId="2147483665"/>
          </pc:sldLayoutMkLst>
        </pc:sldLayoutChg>
        <pc:sldLayoutChg chg="del">
          <pc:chgData name="Busch, Jonathan" userId="S::jonbusch@ttu.edu::ac71c7c8-53eb-40fb-8c2a-bf76fe79ec77" providerId="AD" clId="Web-{5A442F3D-85E5-1110-30D5-7936C7167428}" dt="2024-04-23T17:29:58.434" v="94"/>
          <pc:sldLayoutMkLst>
            <pc:docMk/>
            <pc:sldMasterMk cId="2460954070" sldId="2147483660"/>
            <pc:sldLayoutMk cId="3210312558" sldId="2147483666"/>
          </pc:sldLayoutMkLst>
        </pc:sldLayoutChg>
        <pc:sldLayoutChg chg="del">
          <pc:chgData name="Busch, Jonathan" userId="S::jonbusch@ttu.edu::ac71c7c8-53eb-40fb-8c2a-bf76fe79ec77" providerId="AD" clId="Web-{5A442F3D-85E5-1110-30D5-7936C7167428}" dt="2024-04-23T17:29:58.434" v="94"/>
          <pc:sldLayoutMkLst>
            <pc:docMk/>
            <pc:sldMasterMk cId="2460954070" sldId="2147483660"/>
            <pc:sldLayoutMk cId="3146388984" sldId="2147483667"/>
          </pc:sldLayoutMkLst>
        </pc:sldLayoutChg>
        <pc:sldLayoutChg chg="del">
          <pc:chgData name="Busch, Jonathan" userId="S::jonbusch@ttu.edu::ac71c7c8-53eb-40fb-8c2a-bf76fe79ec77" providerId="AD" clId="Web-{5A442F3D-85E5-1110-30D5-7936C7167428}" dt="2024-04-23T17:29:58.434" v="94"/>
          <pc:sldLayoutMkLst>
            <pc:docMk/>
            <pc:sldMasterMk cId="2460954070" sldId="2147483660"/>
            <pc:sldLayoutMk cId="3171841454" sldId="2147483668"/>
          </pc:sldLayoutMkLst>
        </pc:sldLayoutChg>
        <pc:sldLayoutChg chg="del">
          <pc:chgData name="Busch, Jonathan" userId="S::jonbusch@ttu.edu::ac71c7c8-53eb-40fb-8c2a-bf76fe79ec77" providerId="AD" clId="Web-{5A442F3D-85E5-1110-30D5-7936C7167428}" dt="2024-04-23T17:29:58.434" v="94"/>
          <pc:sldLayoutMkLst>
            <pc:docMk/>
            <pc:sldMasterMk cId="2460954070" sldId="2147483660"/>
            <pc:sldLayoutMk cId="1718958274" sldId="2147483669"/>
          </pc:sldLayoutMkLst>
        </pc:sldLayoutChg>
        <pc:sldLayoutChg chg="del">
          <pc:chgData name="Busch, Jonathan" userId="S::jonbusch@ttu.edu::ac71c7c8-53eb-40fb-8c2a-bf76fe79ec77" providerId="AD" clId="Web-{5A442F3D-85E5-1110-30D5-7936C7167428}" dt="2024-04-23T17:29:58.434" v="94"/>
          <pc:sldLayoutMkLst>
            <pc:docMk/>
            <pc:sldMasterMk cId="2460954070" sldId="2147483660"/>
            <pc:sldLayoutMk cId="2202905451" sldId="2147483670"/>
          </pc:sldLayoutMkLst>
        </pc:sldLayoutChg>
        <pc:sldLayoutChg chg="del">
          <pc:chgData name="Busch, Jonathan" userId="S::jonbusch@ttu.edu::ac71c7c8-53eb-40fb-8c2a-bf76fe79ec77" providerId="AD" clId="Web-{5A442F3D-85E5-1110-30D5-7936C7167428}" dt="2024-04-23T17:29:58.434" v="94"/>
          <pc:sldLayoutMkLst>
            <pc:docMk/>
            <pc:sldMasterMk cId="2460954070" sldId="2147483660"/>
            <pc:sldLayoutMk cId="3479445657" sldId="2147483671"/>
          </pc:sldLayoutMkLst>
        </pc:sldLayoutChg>
      </pc:sldMasterChg>
      <pc:sldMasterChg chg="add del addSldLayout delSldLayout modSldLayout">
        <pc:chgData name="Busch, Jonathan" userId="S::jonbusch@ttu.edu::ac71c7c8-53eb-40fb-8c2a-bf76fe79ec77" providerId="AD" clId="Web-{5A442F3D-85E5-1110-30D5-7936C7167428}" dt="2024-04-23T17:30:18.247" v="95"/>
        <pc:sldMasterMkLst>
          <pc:docMk/>
          <pc:sldMasterMk cId="1117939004" sldId="2147483672"/>
        </pc:sldMasterMkLst>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1394262853" sldId="2147483673"/>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755074553" sldId="2147483674"/>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57881254" sldId="2147483675"/>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1142732252" sldId="2147483676"/>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568408626" sldId="2147483677"/>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3806914331" sldId="2147483678"/>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3004896229" sldId="2147483679"/>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2504383739" sldId="2147483680"/>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664493992" sldId="2147483681"/>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263952317" sldId="2147483682"/>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4255891840" sldId="2147483683"/>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2922780157" sldId="2147483684"/>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848414663" sldId="2147483685"/>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785111421" sldId="2147483686"/>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1695580613" sldId="2147483687"/>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1148915629" sldId="2147483688"/>
          </pc:sldLayoutMkLst>
        </pc:sldLayoutChg>
        <pc:sldLayoutChg chg="add del mod replId">
          <pc:chgData name="Busch, Jonathan" userId="S::jonbusch@ttu.edu::ac71c7c8-53eb-40fb-8c2a-bf76fe79ec77" providerId="AD" clId="Web-{5A442F3D-85E5-1110-30D5-7936C7167428}" dt="2024-04-23T17:30:18.247" v="95"/>
          <pc:sldLayoutMkLst>
            <pc:docMk/>
            <pc:sldMasterMk cId="1117939004" sldId="2147483672"/>
            <pc:sldLayoutMk cId="715209804" sldId="2147483689"/>
          </pc:sldLayoutMkLst>
        </pc:sldLayoutChg>
      </pc:sldMasterChg>
      <pc:sldMasterChg chg="add addSldLayout modSldLayout">
        <pc:chgData name="Busch, Jonathan" userId="S::jonbusch@ttu.edu::ac71c7c8-53eb-40fb-8c2a-bf76fe79ec77" providerId="AD" clId="Web-{5A442F3D-85E5-1110-30D5-7936C7167428}" dt="2024-04-23T17:30:18.247" v="95"/>
        <pc:sldMasterMkLst>
          <pc:docMk/>
          <pc:sldMasterMk cId="1869395745" sldId="2147483690"/>
        </pc:sldMasterMkLst>
        <pc:sldLayoutChg chg="add mod replId">
          <pc:chgData name="Busch, Jonathan" userId="S::jonbusch@ttu.edu::ac71c7c8-53eb-40fb-8c2a-bf76fe79ec77" providerId="AD" clId="Web-{5A442F3D-85E5-1110-30D5-7936C7167428}" dt="2024-04-23T17:30:18.247" v="95"/>
          <pc:sldLayoutMkLst>
            <pc:docMk/>
            <pc:sldMasterMk cId="1869395745" sldId="2147483690"/>
            <pc:sldLayoutMk cId="4016446309" sldId="2147483691"/>
          </pc:sldLayoutMkLst>
        </pc:sldLayoutChg>
        <pc:sldLayoutChg chg="add mod replId">
          <pc:chgData name="Busch, Jonathan" userId="S::jonbusch@ttu.edu::ac71c7c8-53eb-40fb-8c2a-bf76fe79ec77" providerId="AD" clId="Web-{5A442F3D-85E5-1110-30D5-7936C7167428}" dt="2024-04-23T17:30:18.247" v="95"/>
          <pc:sldLayoutMkLst>
            <pc:docMk/>
            <pc:sldMasterMk cId="1869395745" sldId="2147483690"/>
            <pc:sldLayoutMk cId="3672486214" sldId="2147483692"/>
          </pc:sldLayoutMkLst>
        </pc:sldLayoutChg>
        <pc:sldLayoutChg chg="add mod replId">
          <pc:chgData name="Busch, Jonathan" userId="S::jonbusch@ttu.edu::ac71c7c8-53eb-40fb-8c2a-bf76fe79ec77" providerId="AD" clId="Web-{5A442F3D-85E5-1110-30D5-7936C7167428}" dt="2024-04-23T17:30:18.247" v="95"/>
          <pc:sldLayoutMkLst>
            <pc:docMk/>
            <pc:sldMasterMk cId="1869395745" sldId="2147483690"/>
            <pc:sldLayoutMk cId="2667033845" sldId="2147483693"/>
          </pc:sldLayoutMkLst>
        </pc:sldLayoutChg>
        <pc:sldLayoutChg chg="add mod replId">
          <pc:chgData name="Busch, Jonathan" userId="S::jonbusch@ttu.edu::ac71c7c8-53eb-40fb-8c2a-bf76fe79ec77" providerId="AD" clId="Web-{5A442F3D-85E5-1110-30D5-7936C7167428}" dt="2024-04-23T17:30:18.247" v="95"/>
          <pc:sldLayoutMkLst>
            <pc:docMk/>
            <pc:sldMasterMk cId="1869395745" sldId="2147483690"/>
            <pc:sldLayoutMk cId="584897454" sldId="2147483694"/>
          </pc:sldLayoutMkLst>
        </pc:sldLayoutChg>
        <pc:sldLayoutChg chg="add mod replId">
          <pc:chgData name="Busch, Jonathan" userId="S::jonbusch@ttu.edu::ac71c7c8-53eb-40fb-8c2a-bf76fe79ec77" providerId="AD" clId="Web-{5A442F3D-85E5-1110-30D5-7936C7167428}" dt="2024-04-23T17:30:18.247" v="95"/>
          <pc:sldLayoutMkLst>
            <pc:docMk/>
            <pc:sldMasterMk cId="1869395745" sldId="2147483690"/>
            <pc:sldLayoutMk cId="1096662798" sldId="2147483695"/>
          </pc:sldLayoutMkLst>
        </pc:sldLayoutChg>
        <pc:sldLayoutChg chg="add mod replId">
          <pc:chgData name="Busch, Jonathan" userId="S::jonbusch@ttu.edu::ac71c7c8-53eb-40fb-8c2a-bf76fe79ec77" providerId="AD" clId="Web-{5A442F3D-85E5-1110-30D5-7936C7167428}" dt="2024-04-23T17:30:18.247" v="95"/>
          <pc:sldLayoutMkLst>
            <pc:docMk/>
            <pc:sldMasterMk cId="1869395745" sldId="2147483690"/>
            <pc:sldLayoutMk cId="1041671676" sldId="2147483696"/>
          </pc:sldLayoutMkLst>
        </pc:sldLayoutChg>
        <pc:sldLayoutChg chg="add mod replId">
          <pc:chgData name="Busch, Jonathan" userId="S::jonbusch@ttu.edu::ac71c7c8-53eb-40fb-8c2a-bf76fe79ec77" providerId="AD" clId="Web-{5A442F3D-85E5-1110-30D5-7936C7167428}" dt="2024-04-23T17:30:18.247" v="95"/>
          <pc:sldLayoutMkLst>
            <pc:docMk/>
            <pc:sldMasterMk cId="1869395745" sldId="2147483690"/>
            <pc:sldLayoutMk cId="2797320948" sldId="2147483697"/>
          </pc:sldLayoutMkLst>
        </pc:sldLayoutChg>
        <pc:sldLayoutChg chg="add mod replId">
          <pc:chgData name="Busch, Jonathan" userId="S::jonbusch@ttu.edu::ac71c7c8-53eb-40fb-8c2a-bf76fe79ec77" providerId="AD" clId="Web-{5A442F3D-85E5-1110-30D5-7936C7167428}" dt="2024-04-23T17:30:18.247" v="95"/>
          <pc:sldLayoutMkLst>
            <pc:docMk/>
            <pc:sldMasterMk cId="1869395745" sldId="2147483690"/>
            <pc:sldLayoutMk cId="1818034919" sldId="2147483698"/>
          </pc:sldLayoutMkLst>
        </pc:sldLayoutChg>
        <pc:sldLayoutChg chg="add mod replId">
          <pc:chgData name="Busch, Jonathan" userId="S::jonbusch@ttu.edu::ac71c7c8-53eb-40fb-8c2a-bf76fe79ec77" providerId="AD" clId="Web-{5A442F3D-85E5-1110-30D5-7936C7167428}" dt="2024-04-23T17:30:18.247" v="95"/>
          <pc:sldLayoutMkLst>
            <pc:docMk/>
            <pc:sldMasterMk cId="1869395745" sldId="2147483690"/>
            <pc:sldLayoutMk cId="2401690948" sldId="2147483699"/>
          </pc:sldLayoutMkLst>
        </pc:sldLayoutChg>
        <pc:sldLayoutChg chg="add mod replId">
          <pc:chgData name="Busch, Jonathan" userId="S::jonbusch@ttu.edu::ac71c7c8-53eb-40fb-8c2a-bf76fe79ec77" providerId="AD" clId="Web-{5A442F3D-85E5-1110-30D5-7936C7167428}" dt="2024-04-23T17:30:18.247" v="95"/>
          <pc:sldLayoutMkLst>
            <pc:docMk/>
            <pc:sldMasterMk cId="1869395745" sldId="2147483690"/>
            <pc:sldLayoutMk cId="1809873801" sldId="2147483700"/>
          </pc:sldLayoutMkLst>
        </pc:sldLayoutChg>
        <pc:sldLayoutChg chg="add mod replId">
          <pc:chgData name="Busch, Jonathan" userId="S::jonbusch@ttu.edu::ac71c7c8-53eb-40fb-8c2a-bf76fe79ec77" providerId="AD" clId="Web-{5A442F3D-85E5-1110-30D5-7936C7167428}" dt="2024-04-23T17:30:18.247" v="95"/>
          <pc:sldLayoutMkLst>
            <pc:docMk/>
            <pc:sldMasterMk cId="1869395745" sldId="2147483690"/>
            <pc:sldLayoutMk cId="3731193914" sldId="2147483701"/>
          </pc:sldLayoutMkLst>
        </pc:sldLayoutChg>
      </pc:sldMasterChg>
    </pc:docChg>
  </pc:docChgLst>
  <pc:docChgLst>
    <pc:chgData name="Spector, Emily" userId="S::emily.spector@ttu.edu::c563a8af-9f6d-4970-b93d-a2649b5fc261" providerId="AD" clId="Web-{95B79FFB-2E7B-44B5-9AE4-4441A00DC3B7}"/>
    <pc:docChg chg="addSld modSld">
      <pc:chgData name="Spector, Emily" userId="S::emily.spector@ttu.edu::c563a8af-9f6d-4970-b93d-a2649b5fc261" providerId="AD" clId="Web-{95B79FFB-2E7B-44B5-9AE4-4441A00DC3B7}" dt="2024-04-22T22:08:25.466" v="511" actId="1076"/>
      <pc:docMkLst>
        <pc:docMk/>
      </pc:docMkLst>
      <pc:sldChg chg="addSp delSp modSp">
        <pc:chgData name="Spector, Emily" userId="S::emily.spector@ttu.edu::c563a8af-9f6d-4970-b93d-a2649b5fc261" providerId="AD" clId="Web-{95B79FFB-2E7B-44B5-9AE4-4441A00DC3B7}" dt="2024-04-22T21:52:54.669" v="211" actId="20577"/>
        <pc:sldMkLst>
          <pc:docMk/>
          <pc:sldMk cId="1788939243" sldId="258"/>
        </pc:sldMkLst>
        <pc:spChg chg="mod">
          <ac:chgData name="Spector, Emily" userId="S::emily.spector@ttu.edu::c563a8af-9f6d-4970-b93d-a2649b5fc261" providerId="AD" clId="Web-{95B79FFB-2E7B-44B5-9AE4-4441A00DC3B7}" dt="2024-04-22T21:52:54.669" v="211" actId="20577"/>
          <ac:spMkLst>
            <pc:docMk/>
            <pc:sldMk cId="1788939243" sldId="258"/>
            <ac:spMk id="3" creationId="{E06CB6CD-9EAD-CE71-E632-4A99515DE846}"/>
          </ac:spMkLst>
        </pc:spChg>
        <pc:picChg chg="add del mod">
          <ac:chgData name="Spector, Emily" userId="S::emily.spector@ttu.edu::c563a8af-9f6d-4970-b93d-a2649b5fc261" providerId="AD" clId="Web-{95B79FFB-2E7B-44B5-9AE4-4441A00DC3B7}" dt="2024-04-22T21:46:28.406" v="82"/>
          <ac:picMkLst>
            <pc:docMk/>
            <pc:sldMk cId="1788939243" sldId="258"/>
            <ac:picMk id="4" creationId="{D9950FD1-AAB5-699F-CCE2-9BC5C2347B87}"/>
          </ac:picMkLst>
        </pc:picChg>
        <pc:picChg chg="add del mod">
          <ac:chgData name="Spector, Emily" userId="S::emily.spector@ttu.edu::c563a8af-9f6d-4970-b93d-a2649b5fc261" providerId="AD" clId="Web-{95B79FFB-2E7B-44B5-9AE4-4441A00DC3B7}" dt="2024-04-22T21:47:06.579" v="87"/>
          <ac:picMkLst>
            <pc:docMk/>
            <pc:sldMk cId="1788939243" sldId="258"/>
            <ac:picMk id="5" creationId="{E5D42103-4FEA-3EBE-0A9F-26E7617D8BFB}"/>
          </ac:picMkLst>
        </pc:picChg>
        <pc:picChg chg="add mod modCrop">
          <ac:chgData name="Spector, Emily" userId="S::emily.spector@ttu.edu::c563a8af-9f6d-4970-b93d-a2649b5fc261" providerId="AD" clId="Web-{95B79FFB-2E7B-44B5-9AE4-4441A00DC3B7}" dt="2024-04-22T21:48:17.754" v="95" actId="1076"/>
          <ac:picMkLst>
            <pc:docMk/>
            <pc:sldMk cId="1788939243" sldId="258"/>
            <ac:picMk id="6" creationId="{2B5AADEA-42EE-2A28-C5AC-E8D15B75F8C6}"/>
          </ac:picMkLst>
        </pc:picChg>
      </pc:sldChg>
      <pc:sldChg chg="modSp">
        <pc:chgData name="Spector, Emily" userId="S::emily.spector@ttu.edu::c563a8af-9f6d-4970-b93d-a2649b5fc261" providerId="AD" clId="Web-{95B79FFB-2E7B-44B5-9AE4-4441A00DC3B7}" dt="2024-04-22T20:05:28.229" v="20" actId="20577"/>
        <pc:sldMkLst>
          <pc:docMk/>
          <pc:sldMk cId="4290725444" sldId="261"/>
        </pc:sldMkLst>
        <pc:spChg chg="mod">
          <ac:chgData name="Spector, Emily" userId="S::emily.spector@ttu.edu::c563a8af-9f6d-4970-b93d-a2649b5fc261" providerId="AD" clId="Web-{95B79FFB-2E7B-44B5-9AE4-4441A00DC3B7}" dt="2024-04-22T20:05:28.229" v="20" actId="20577"/>
          <ac:spMkLst>
            <pc:docMk/>
            <pc:sldMk cId="4290725444" sldId="261"/>
            <ac:spMk id="3" creationId="{D8503FC9-F068-07A6-4BFF-2A1B24C97CCC}"/>
          </ac:spMkLst>
        </pc:spChg>
      </pc:sldChg>
      <pc:sldChg chg="modSp">
        <pc:chgData name="Spector, Emily" userId="S::emily.spector@ttu.edu::c563a8af-9f6d-4970-b93d-a2649b5fc261" providerId="AD" clId="Web-{95B79FFB-2E7B-44B5-9AE4-4441A00DC3B7}" dt="2024-04-22T20:07:02.591" v="40" actId="20577"/>
        <pc:sldMkLst>
          <pc:docMk/>
          <pc:sldMk cId="4259335361" sldId="263"/>
        </pc:sldMkLst>
        <pc:spChg chg="mod">
          <ac:chgData name="Spector, Emily" userId="S::emily.spector@ttu.edu::c563a8af-9f6d-4970-b93d-a2649b5fc261" providerId="AD" clId="Web-{95B79FFB-2E7B-44B5-9AE4-4441A00DC3B7}" dt="2024-04-22T20:07:02.591" v="40" actId="20577"/>
          <ac:spMkLst>
            <pc:docMk/>
            <pc:sldMk cId="4259335361" sldId="263"/>
            <ac:spMk id="2" creationId="{8DEAD8C8-3E79-B342-2C66-17211C1BF710}"/>
          </ac:spMkLst>
        </pc:spChg>
        <pc:spChg chg="mod">
          <ac:chgData name="Spector, Emily" userId="S::emily.spector@ttu.edu::c563a8af-9f6d-4970-b93d-a2649b5fc261" providerId="AD" clId="Web-{95B79FFB-2E7B-44B5-9AE4-4441A00DC3B7}" dt="2024-04-22T20:06:36.450" v="27" actId="20577"/>
          <ac:spMkLst>
            <pc:docMk/>
            <pc:sldMk cId="4259335361" sldId="263"/>
            <ac:spMk id="3" creationId="{72A1824C-BCEE-3BD9-4DCA-B719BA6C8537}"/>
          </ac:spMkLst>
        </pc:spChg>
      </pc:sldChg>
      <pc:sldChg chg="modSp">
        <pc:chgData name="Spector, Emily" userId="S::emily.spector@ttu.edu::c563a8af-9f6d-4970-b93d-a2649b5fc261" providerId="AD" clId="Web-{95B79FFB-2E7B-44B5-9AE4-4441A00DC3B7}" dt="2024-04-22T20:07:06.388" v="44" actId="20577"/>
        <pc:sldMkLst>
          <pc:docMk/>
          <pc:sldMk cId="2140924314" sldId="267"/>
        </pc:sldMkLst>
        <pc:spChg chg="mod">
          <ac:chgData name="Spector, Emily" userId="S::emily.spector@ttu.edu::c563a8af-9f6d-4970-b93d-a2649b5fc261" providerId="AD" clId="Web-{95B79FFB-2E7B-44B5-9AE4-4441A00DC3B7}" dt="2024-04-22T20:07:06.388" v="44" actId="20577"/>
          <ac:spMkLst>
            <pc:docMk/>
            <pc:sldMk cId="2140924314" sldId="267"/>
            <ac:spMk id="3" creationId="{977762BC-B027-0262-4CC7-D72B06532A73}"/>
          </ac:spMkLst>
        </pc:spChg>
      </pc:sldChg>
      <pc:sldChg chg="addSp delSp modSp new">
        <pc:chgData name="Spector, Emily" userId="S::emily.spector@ttu.edu::c563a8af-9f6d-4970-b93d-a2649b5fc261" providerId="AD" clId="Web-{95B79FFB-2E7B-44B5-9AE4-4441A00DC3B7}" dt="2024-04-22T22:08:25.466" v="511" actId="1076"/>
        <pc:sldMkLst>
          <pc:docMk/>
          <pc:sldMk cId="3175121909" sldId="291"/>
        </pc:sldMkLst>
        <pc:spChg chg="mod">
          <ac:chgData name="Spector, Emily" userId="S::emily.spector@ttu.edu::c563a8af-9f6d-4970-b93d-a2649b5fc261" providerId="AD" clId="Web-{95B79FFB-2E7B-44B5-9AE4-4441A00DC3B7}" dt="2024-04-22T21:53:12.951" v="214" actId="20577"/>
          <ac:spMkLst>
            <pc:docMk/>
            <pc:sldMk cId="3175121909" sldId="291"/>
            <ac:spMk id="2" creationId="{86B7AA86-3520-71A7-F21E-018E852383F8}"/>
          </ac:spMkLst>
        </pc:spChg>
        <pc:spChg chg="mod">
          <ac:chgData name="Spector, Emily" userId="S::emily.spector@ttu.edu::c563a8af-9f6d-4970-b93d-a2649b5fc261" providerId="AD" clId="Web-{95B79FFB-2E7B-44B5-9AE4-4441A00DC3B7}" dt="2024-04-22T22:07:44.574" v="508" actId="20577"/>
          <ac:spMkLst>
            <pc:docMk/>
            <pc:sldMk cId="3175121909" sldId="291"/>
            <ac:spMk id="3" creationId="{B43D2FE0-B02F-7BDE-53EB-F1A4F475046E}"/>
          </ac:spMkLst>
        </pc:spChg>
        <pc:picChg chg="add del mod">
          <ac:chgData name="Spector, Emily" userId="S::emily.spector@ttu.edu::c563a8af-9f6d-4970-b93d-a2649b5fc261" providerId="AD" clId="Web-{95B79FFB-2E7B-44B5-9AE4-4441A00DC3B7}" dt="2024-04-22T22:06:24.352" v="494"/>
          <ac:picMkLst>
            <pc:docMk/>
            <pc:sldMk cId="3175121909" sldId="291"/>
            <ac:picMk id="4" creationId="{D0DD3B80-65A8-6543-DBB9-D665D6CD7BA3}"/>
          </ac:picMkLst>
        </pc:picChg>
        <pc:picChg chg="add mod">
          <ac:chgData name="Spector, Emily" userId="S::emily.spector@ttu.edu::c563a8af-9f6d-4970-b93d-a2649b5fc261" providerId="AD" clId="Web-{95B79FFB-2E7B-44B5-9AE4-4441A00DC3B7}" dt="2024-04-22T22:08:25.466" v="511" actId="1076"/>
          <ac:picMkLst>
            <pc:docMk/>
            <pc:sldMk cId="3175121909" sldId="291"/>
            <ac:picMk id="5" creationId="{20F4EAB8-ABF4-8BBE-7036-1B979F098008}"/>
          </ac:picMkLst>
        </pc:picChg>
      </pc:sldChg>
    </pc:docChg>
  </pc:docChgLst>
  <pc:docChgLst>
    <pc:chgData name="Spector, Emily" userId="S::emily.spector@ttu.edu::c563a8af-9f6d-4970-b93d-a2649b5fc261" providerId="AD" clId="Web-{61B15447-53E6-4237-A0F6-6974B9C47630}"/>
    <pc:docChg chg="addSld delSld modSld">
      <pc:chgData name="Spector, Emily" userId="S::emily.spector@ttu.edu::c563a8af-9f6d-4970-b93d-a2649b5fc261" providerId="AD" clId="Web-{61B15447-53E6-4237-A0F6-6974B9C47630}" dt="2024-04-23T06:39:09.929" v="693"/>
      <pc:docMkLst>
        <pc:docMk/>
      </pc:docMkLst>
      <pc:sldChg chg="modSp">
        <pc:chgData name="Spector, Emily" userId="S::emily.spector@ttu.edu::c563a8af-9f6d-4970-b93d-a2649b5fc261" providerId="AD" clId="Web-{61B15447-53E6-4237-A0F6-6974B9C47630}" dt="2024-04-23T06:20:25.135" v="248" actId="20577"/>
        <pc:sldMkLst>
          <pc:docMk/>
          <pc:sldMk cId="4290725444" sldId="261"/>
        </pc:sldMkLst>
        <pc:spChg chg="mod">
          <ac:chgData name="Spector, Emily" userId="S::emily.spector@ttu.edu::c563a8af-9f6d-4970-b93d-a2649b5fc261" providerId="AD" clId="Web-{61B15447-53E6-4237-A0F6-6974B9C47630}" dt="2024-04-23T06:01:49.657" v="42" actId="20577"/>
          <ac:spMkLst>
            <pc:docMk/>
            <pc:sldMk cId="4290725444" sldId="261"/>
            <ac:spMk id="2" creationId="{185B3FB9-6E13-B6E0-D9BA-B6397AFFDBBD}"/>
          </ac:spMkLst>
        </pc:spChg>
        <pc:spChg chg="mod">
          <ac:chgData name="Spector, Emily" userId="S::emily.spector@ttu.edu::c563a8af-9f6d-4970-b93d-a2649b5fc261" providerId="AD" clId="Web-{61B15447-53E6-4237-A0F6-6974B9C47630}" dt="2024-04-23T06:20:25.135" v="248" actId="20577"/>
          <ac:spMkLst>
            <pc:docMk/>
            <pc:sldMk cId="4290725444" sldId="261"/>
            <ac:spMk id="3" creationId="{D8503FC9-F068-07A6-4BFF-2A1B24C97CCC}"/>
          </ac:spMkLst>
        </pc:spChg>
      </pc:sldChg>
      <pc:sldChg chg="modSp">
        <pc:chgData name="Spector, Emily" userId="S::emily.spector@ttu.edu::c563a8af-9f6d-4970-b93d-a2649b5fc261" providerId="AD" clId="Web-{61B15447-53E6-4237-A0F6-6974B9C47630}" dt="2024-04-23T06:30:45.800" v="509" actId="20577"/>
        <pc:sldMkLst>
          <pc:docMk/>
          <pc:sldMk cId="4259335361" sldId="263"/>
        </pc:sldMkLst>
        <pc:spChg chg="mod">
          <ac:chgData name="Spector, Emily" userId="S::emily.spector@ttu.edu::c563a8af-9f6d-4970-b93d-a2649b5fc261" providerId="AD" clId="Web-{61B15447-53E6-4237-A0F6-6974B9C47630}" dt="2024-04-23T06:30:27.315" v="505" actId="20577"/>
          <ac:spMkLst>
            <pc:docMk/>
            <pc:sldMk cId="4259335361" sldId="263"/>
            <ac:spMk id="2" creationId="{8DEAD8C8-3E79-B342-2C66-17211C1BF710}"/>
          </ac:spMkLst>
        </pc:spChg>
        <pc:spChg chg="mod">
          <ac:chgData name="Spector, Emily" userId="S::emily.spector@ttu.edu::c563a8af-9f6d-4970-b93d-a2649b5fc261" providerId="AD" clId="Web-{61B15447-53E6-4237-A0F6-6974B9C47630}" dt="2024-04-23T06:30:45.800" v="509" actId="20577"/>
          <ac:spMkLst>
            <pc:docMk/>
            <pc:sldMk cId="4259335361" sldId="263"/>
            <ac:spMk id="3" creationId="{72A1824C-BCEE-3BD9-4DCA-B719BA6C8537}"/>
          </ac:spMkLst>
        </pc:spChg>
      </pc:sldChg>
      <pc:sldChg chg="modSp">
        <pc:chgData name="Spector, Emily" userId="S::emily.spector@ttu.edu::c563a8af-9f6d-4970-b93d-a2649b5fc261" providerId="AD" clId="Web-{61B15447-53E6-4237-A0F6-6974B9C47630}" dt="2024-04-23T06:32:10.209" v="525" actId="20577"/>
        <pc:sldMkLst>
          <pc:docMk/>
          <pc:sldMk cId="1873714524" sldId="266"/>
        </pc:sldMkLst>
        <pc:spChg chg="mod">
          <ac:chgData name="Spector, Emily" userId="S::emily.spector@ttu.edu::c563a8af-9f6d-4970-b93d-a2649b5fc261" providerId="AD" clId="Web-{61B15447-53E6-4237-A0F6-6974B9C47630}" dt="2024-04-23T06:32:10.209" v="525" actId="20577"/>
          <ac:spMkLst>
            <pc:docMk/>
            <pc:sldMk cId="1873714524" sldId="266"/>
            <ac:spMk id="2" creationId="{7A8C8817-F28E-B407-62F1-5379A9FAA89C}"/>
          </ac:spMkLst>
        </pc:spChg>
      </pc:sldChg>
      <pc:sldChg chg="addSp delSp modSp add del">
        <pc:chgData name="Spector, Emily" userId="S::emily.spector@ttu.edu::c563a8af-9f6d-4970-b93d-a2649b5fc261" providerId="AD" clId="Web-{61B15447-53E6-4237-A0F6-6974B9C47630}" dt="2024-04-23T06:38:08.817" v="685"/>
        <pc:sldMkLst>
          <pc:docMk/>
          <pc:sldMk cId="2140924314" sldId="267"/>
        </pc:sldMkLst>
        <pc:spChg chg="mod">
          <ac:chgData name="Spector, Emily" userId="S::emily.spector@ttu.edu::c563a8af-9f6d-4970-b93d-a2649b5fc261" providerId="AD" clId="Web-{61B15447-53E6-4237-A0F6-6974B9C47630}" dt="2024-04-23T06:34:43.621" v="568" actId="20577"/>
          <ac:spMkLst>
            <pc:docMk/>
            <pc:sldMk cId="2140924314" sldId="267"/>
            <ac:spMk id="2" creationId="{58830208-E636-2EF4-BE85-C5AB6AA3D8DE}"/>
          </ac:spMkLst>
        </pc:spChg>
        <pc:spChg chg="mod">
          <ac:chgData name="Spector, Emily" userId="S::emily.spector@ttu.edu::c563a8af-9f6d-4970-b93d-a2649b5fc261" providerId="AD" clId="Web-{61B15447-53E6-4237-A0F6-6974B9C47630}" dt="2024-04-23T06:37:15.956" v="679" actId="20577"/>
          <ac:spMkLst>
            <pc:docMk/>
            <pc:sldMk cId="2140924314" sldId="267"/>
            <ac:spMk id="3" creationId="{977762BC-B027-0262-4CC7-D72B06532A73}"/>
          </ac:spMkLst>
        </pc:spChg>
        <pc:graphicFrameChg chg="add del mod">
          <ac:chgData name="Spector, Emily" userId="S::emily.spector@ttu.edu::c563a8af-9f6d-4970-b93d-a2649b5fc261" providerId="AD" clId="Web-{61B15447-53E6-4237-A0F6-6974B9C47630}" dt="2024-04-23T06:38:08.817" v="685"/>
          <ac:graphicFrameMkLst>
            <pc:docMk/>
            <pc:sldMk cId="2140924314" sldId="267"/>
            <ac:graphicFrameMk id="4" creationId="{A7DD1CF3-63FC-DCE4-8C3A-D6354A3F1256}"/>
          </ac:graphicFrameMkLst>
        </pc:graphicFrameChg>
      </pc:sldChg>
      <pc:sldChg chg="modSp">
        <pc:chgData name="Spector, Emily" userId="S::emily.spector@ttu.edu::c563a8af-9f6d-4970-b93d-a2649b5fc261" providerId="AD" clId="Web-{61B15447-53E6-4237-A0F6-6974B9C47630}" dt="2024-04-23T06:20:21.447" v="246" actId="1076"/>
        <pc:sldMkLst>
          <pc:docMk/>
          <pc:sldMk cId="276187666" sldId="281"/>
        </pc:sldMkLst>
        <pc:spChg chg="mod">
          <ac:chgData name="Spector, Emily" userId="S::emily.spector@ttu.edu::c563a8af-9f6d-4970-b93d-a2649b5fc261" providerId="AD" clId="Web-{61B15447-53E6-4237-A0F6-6974B9C47630}" dt="2024-04-23T06:20:21.447" v="246" actId="1076"/>
          <ac:spMkLst>
            <pc:docMk/>
            <pc:sldMk cId="276187666" sldId="281"/>
            <ac:spMk id="2" creationId="{D82E6FE7-58B3-1151-3914-5D311F3FE249}"/>
          </ac:spMkLst>
        </pc:spChg>
      </pc:sldChg>
      <pc:sldChg chg="modSp new">
        <pc:chgData name="Spector, Emily" userId="S::emily.spector@ttu.edu::c563a8af-9f6d-4970-b93d-a2649b5fc261" providerId="AD" clId="Web-{61B15447-53E6-4237-A0F6-6974B9C47630}" dt="2024-04-23T06:31:12.629" v="519" actId="20577"/>
        <pc:sldMkLst>
          <pc:docMk/>
          <pc:sldMk cId="1359970892" sldId="292"/>
        </pc:sldMkLst>
        <pc:spChg chg="mod">
          <ac:chgData name="Spector, Emily" userId="S::emily.spector@ttu.edu::c563a8af-9f6d-4970-b93d-a2649b5fc261" providerId="AD" clId="Web-{61B15447-53E6-4237-A0F6-6974B9C47630}" dt="2024-04-23T06:31:06.098" v="517" actId="20577"/>
          <ac:spMkLst>
            <pc:docMk/>
            <pc:sldMk cId="1359970892" sldId="292"/>
            <ac:spMk id="2" creationId="{5C01AF96-1831-1011-C04F-F7220FCCCA6C}"/>
          </ac:spMkLst>
        </pc:spChg>
        <pc:spChg chg="mod">
          <ac:chgData name="Spector, Emily" userId="S::emily.spector@ttu.edu::c563a8af-9f6d-4970-b93d-a2649b5fc261" providerId="AD" clId="Web-{61B15447-53E6-4237-A0F6-6974B9C47630}" dt="2024-04-23T06:31:12.629" v="519" actId="20577"/>
          <ac:spMkLst>
            <pc:docMk/>
            <pc:sldMk cId="1359970892" sldId="292"/>
            <ac:spMk id="3" creationId="{1E5BA0BA-C2DB-622C-B39F-EC93A61A49C1}"/>
          </ac:spMkLst>
        </pc:spChg>
      </pc:sldChg>
      <pc:sldChg chg="modSp new">
        <pc:chgData name="Spector, Emily" userId="S::emily.spector@ttu.edu::c563a8af-9f6d-4970-b93d-a2649b5fc261" providerId="AD" clId="Web-{61B15447-53E6-4237-A0F6-6974B9C47630}" dt="2024-04-23T06:31:50.724" v="521" actId="20577"/>
        <pc:sldMkLst>
          <pc:docMk/>
          <pc:sldMk cId="3199264444" sldId="293"/>
        </pc:sldMkLst>
        <pc:spChg chg="mod">
          <ac:chgData name="Spector, Emily" userId="S::emily.spector@ttu.edu::c563a8af-9f6d-4970-b93d-a2649b5fc261" providerId="AD" clId="Web-{61B15447-53E6-4237-A0F6-6974B9C47630}" dt="2024-04-23T06:31:50.724" v="521" actId="20577"/>
          <ac:spMkLst>
            <pc:docMk/>
            <pc:sldMk cId="3199264444" sldId="293"/>
            <ac:spMk id="2" creationId="{7E7C29EB-52AD-9C00-3393-901753C06AE0}"/>
          </ac:spMkLst>
        </pc:spChg>
      </pc:sldChg>
      <pc:sldChg chg="addSp delSp modSp new mod modClrScheme chgLayout">
        <pc:chgData name="Spector, Emily" userId="S::emily.spector@ttu.edu::c563a8af-9f6d-4970-b93d-a2649b5fc261" providerId="AD" clId="Web-{61B15447-53E6-4237-A0F6-6974B9C47630}" dt="2024-04-23T06:39:09.929" v="693"/>
        <pc:sldMkLst>
          <pc:docMk/>
          <pc:sldMk cId="437518937" sldId="294"/>
        </pc:sldMkLst>
        <pc:spChg chg="mod ord">
          <ac:chgData name="Spector, Emily" userId="S::emily.spector@ttu.edu::c563a8af-9f6d-4970-b93d-a2649b5fc261" providerId="AD" clId="Web-{61B15447-53E6-4237-A0F6-6974B9C47630}" dt="2024-04-23T06:34:27.198" v="556" actId="20577"/>
          <ac:spMkLst>
            <pc:docMk/>
            <pc:sldMk cId="437518937" sldId="294"/>
            <ac:spMk id="2" creationId="{40ADA15D-773F-3A55-9987-5C5AF6F7A587}"/>
          </ac:spMkLst>
        </pc:spChg>
        <pc:spChg chg="mod ord">
          <ac:chgData name="Spector, Emily" userId="S::emily.spector@ttu.edu::c563a8af-9f6d-4970-b93d-a2649b5fc261" providerId="AD" clId="Web-{61B15447-53E6-4237-A0F6-6974B9C47630}" dt="2024-04-23T06:32:46.273" v="539" actId="14100"/>
          <ac:spMkLst>
            <pc:docMk/>
            <pc:sldMk cId="437518937" sldId="294"/>
            <ac:spMk id="3" creationId="{81CC3BEB-3FFF-FA02-31ED-A29936A4BB2F}"/>
          </ac:spMkLst>
        </pc:spChg>
        <pc:graphicFrameChg chg="add del mod modGraphic">
          <ac:chgData name="Spector, Emily" userId="S::emily.spector@ttu.edu::c563a8af-9f6d-4970-b93d-a2649b5fc261" providerId="AD" clId="Web-{61B15447-53E6-4237-A0F6-6974B9C47630}" dt="2024-04-23T06:39:09.929" v="693"/>
          <ac:graphicFrameMkLst>
            <pc:docMk/>
            <pc:sldMk cId="437518937" sldId="294"/>
            <ac:graphicFrameMk id="4" creationId="{9656ACC7-FF4D-EC9A-1B23-4BC605161026}"/>
          </ac:graphicFrameMkLst>
        </pc:graphicFrameChg>
      </pc:sldChg>
      <pc:sldChg chg="modSp new">
        <pc:chgData name="Spector, Emily" userId="S::emily.spector@ttu.edu::c563a8af-9f6d-4970-b93d-a2649b5fc261" providerId="AD" clId="Web-{61B15447-53E6-4237-A0F6-6974B9C47630}" dt="2024-04-23T06:32:03.912" v="523" actId="20577"/>
        <pc:sldMkLst>
          <pc:docMk/>
          <pc:sldMk cId="3829813295" sldId="295"/>
        </pc:sldMkLst>
        <pc:spChg chg="mod">
          <ac:chgData name="Spector, Emily" userId="S::emily.spector@ttu.edu::c563a8af-9f6d-4970-b93d-a2649b5fc261" providerId="AD" clId="Web-{61B15447-53E6-4237-A0F6-6974B9C47630}" dt="2024-04-23T06:32:03.912" v="523" actId="20577"/>
          <ac:spMkLst>
            <pc:docMk/>
            <pc:sldMk cId="3829813295" sldId="295"/>
            <ac:spMk id="2" creationId="{FBFCA72E-E173-061A-81AB-C93CFDE558AE}"/>
          </ac:spMkLst>
        </pc:spChg>
      </pc:sldChg>
    </pc:docChg>
  </pc:docChgLst>
  <pc:docChgLst>
    <pc:chgData name="Spector, Emily" userId="S::emily.spector@ttu.edu::c563a8af-9f6d-4970-b93d-a2649b5fc261" providerId="AD" clId="Web-{B46E2677-DFC3-4CE0-A5F4-4E0386DC7DEA}"/>
    <pc:docChg chg="addSld modSld">
      <pc:chgData name="Spector, Emily" userId="S::emily.spector@ttu.edu::c563a8af-9f6d-4970-b93d-a2649b5fc261" providerId="AD" clId="Web-{B46E2677-DFC3-4CE0-A5F4-4E0386DC7DEA}" dt="2024-04-23T18:10:37.376" v="948"/>
      <pc:docMkLst>
        <pc:docMk/>
      </pc:docMkLst>
      <pc:sldChg chg="addSp delSp modSp">
        <pc:chgData name="Spector, Emily" userId="S::emily.spector@ttu.edu::c563a8af-9f6d-4970-b93d-a2649b5fc261" providerId="AD" clId="Web-{B46E2677-DFC3-4CE0-A5F4-4E0386DC7DEA}" dt="2024-04-23T17:55:32.170" v="795"/>
        <pc:sldMkLst>
          <pc:docMk/>
          <pc:sldMk cId="2140924314" sldId="267"/>
        </pc:sldMkLst>
        <pc:spChg chg="mod">
          <ac:chgData name="Spector, Emily" userId="S::emily.spector@ttu.edu::c563a8af-9f6d-4970-b93d-a2649b5fc261" providerId="AD" clId="Web-{B46E2677-DFC3-4CE0-A5F4-4E0386DC7DEA}" dt="2024-04-23T17:44:08.126" v="621" actId="14100"/>
          <ac:spMkLst>
            <pc:docMk/>
            <pc:sldMk cId="2140924314" sldId="267"/>
            <ac:spMk id="3" creationId="{977762BC-B027-0262-4CC7-D72B06532A73}"/>
          </ac:spMkLst>
        </pc:spChg>
        <pc:graphicFrameChg chg="del">
          <ac:chgData name="Spector, Emily" userId="S::emily.spector@ttu.edu::c563a8af-9f6d-4970-b93d-a2649b5fc261" providerId="AD" clId="Web-{B46E2677-DFC3-4CE0-A5F4-4E0386DC7DEA}" dt="2024-04-23T17:55:32.170" v="795"/>
          <ac:graphicFrameMkLst>
            <pc:docMk/>
            <pc:sldMk cId="2140924314" sldId="267"/>
            <ac:graphicFrameMk id="4" creationId="{A7DD1CF3-63FC-DCE4-8C3A-D6354A3F1256}"/>
          </ac:graphicFrameMkLst>
        </pc:graphicFrameChg>
        <pc:graphicFrameChg chg="add mod modGraphic">
          <ac:chgData name="Spector, Emily" userId="S::emily.spector@ttu.edu::c563a8af-9f6d-4970-b93d-a2649b5fc261" providerId="AD" clId="Web-{B46E2677-DFC3-4CE0-A5F4-4E0386DC7DEA}" dt="2024-04-23T17:55:27.920" v="794" actId="1076"/>
          <ac:graphicFrameMkLst>
            <pc:docMk/>
            <pc:sldMk cId="2140924314" sldId="267"/>
            <ac:graphicFrameMk id="6" creationId="{477D65E5-3CDB-CF24-DF4C-EFBF6393409A}"/>
          </ac:graphicFrameMkLst>
        </pc:graphicFrameChg>
      </pc:sldChg>
      <pc:sldChg chg="modSp">
        <pc:chgData name="Spector, Emily" userId="S::emily.spector@ttu.edu::c563a8af-9f6d-4970-b93d-a2649b5fc261" providerId="AD" clId="Web-{B46E2677-DFC3-4CE0-A5F4-4E0386DC7DEA}" dt="2024-04-23T17:55:44.155" v="796" actId="1076"/>
        <pc:sldMkLst>
          <pc:docMk/>
          <pc:sldMk cId="437518937" sldId="294"/>
        </pc:sldMkLst>
        <pc:spChg chg="mod">
          <ac:chgData name="Spector, Emily" userId="S::emily.spector@ttu.edu::c563a8af-9f6d-4970-b93d-a2649b5fc261" providerId="AD" clId="Web-{B46E2677-DFC3-4CE0-A5F4-4E0386DC7DEA}" dt="2024-04-23T17:43:28.265" v="617" actId="1076"/>
          <ac:spMkLst>
            <pc:docMk/>
            <pc:sldMk cId="437518937" sldId="294"/>
            <ac:spMk id="3" creationId="{81CC3BEB-3FFF-FA02-31ED-A29936A4BB2F}"/>
          </ac:spMkLst>
        </pc:spChg>
        <pc:graphicFrameChg chg="mod">
          <ac:chgData name="Spector, Emily" userId="S::emily.spector@ttu.edu::c563a8af-9f6d-4970-b93d-a2649b5fc261" providerId="AD" clId="Web-{B46E2677-DFC3-4CE0-A5F4-4E0386DC7DEA}" dt="2024-04-23T17:55:44.155" v="796" actId="1076"/>
          <ac:graphicFrameMkLst>
            <pc:docMk/>
            <pc:sldMk cId="437518937" sldId="294"/>
            <ac:graphicFrameMk id="4" creationId="{9656ACC7-FF4D-EC9A-1B23-4BC605161026}"/>
          </ac:graphicFrameMkLst>
        </pc:graphicFrameChg>
      </pc:sldChg>
      <pc:sldChg chg="modSp">
        <pc:chgData name="Spector, Emily" userId="S::emily.spector@ttu.edu::c563a8af-9f6d-4970-b93d-a2649b5fc261" providerId="AD" clId="Web-{B46E2677-DFC3-4CE0-A5F4-4E0386DC7DEA}" dt="2024-04-23T14:12:02.616" v="0" actId="20577"/>
        <pc:sldMkLst>
          <pc:docMk/>
          <pc:sldMk cId="3829813295" sldId="295"/>
        </pc:sldMkLst>
        <pc:spChg chg="mod">
          <ac:chgData name="Spector, Emily" userId="S::emily.spector@ttu.edu::c563a8af-9f6d-4970-b93d-a2649b5fc261" providerId="AD" clId="Web-{B46E2677-DFC3-4CE0-A5F4-4E0386DC7DEA}" dt="2024-04-23T14:12:02.616" v="0" actId="20577"/>
          <ac:spMkLst>
            <pc:docMk/>
            <pc:sldMk cId="3829813295" sldId="295"/>
            <ac:spMk id="2" creationId="{FBFCA72E-E173-061A-81AB-C93CFDE558AE}"/>
          </ac:spMkLst>
        </pc:spChg>
      </pc:sldChg>
      <pc:sldChg chg="modSp">
        <pc:chgData name="Spector, Emily" userId="S::emily.spector@ttu.edu::c563a8af-9f6d-4970-b93d-a2649b5fc261" providerId="AD" clId="Web-{B46E2677-DFC3-4CE0-A5F4-4E0386DC7DEA}" dt="2024-04-23T14:13:02.227" v="44" actId="20577"/>
        <pc:sldMkLst>
          <pc:docMk/>
          <pc:sldMk cId="4188848191" sldId="296"/>
        </pc:sldMkLst>
        <pc:spChg chg="mod">
          <ac:chgData name="Spector, Emily" userId="S::emily.spector@ttu.edu::c563a8af-9f6d-4970-b93d-a2649b5fc261" providerId="AD" clId="Web-{B46E2677-DFC3-4CE0-A5F4-4E0386DC7DEA}" dt="2024-04-23T14:13:02.227" v="44" actId="20577"/>
          <ac:spMkLst>
            <pc:docMk/>
            <pc:sldMk cId="4188848191" sldId="296"/>
            <ac:spMk id="3" creationId="{48B548C4-D353-A2FC-D2C1-98AB090137E9}"/>
          </ac:spMkLst>
        </pc:spChg>
      </pc:sldChg>
      <pc:sldChg chg="modSp">
        <pc:chgData name="Spector, Emily" userId="S::emily.spector@ttu.edu::c563a8af-9f6d-4970-b93d-a2649b5fc261" providerId="AD" clId="Web-{B46E2677-DFC3-4CE0-A5F4-4E0386DC7DEA}" dt="2024-04-23T14:13:37.321" v="64" actId="20577"/>
        <pc:sldMkLst>
          <pc:docMk/>
          <pc:sldMk cId="4279589681" sldId="297"/>
        </pc:sldMkLst>
        <pc:spChg chg="mod">
          <ac:chgData name="Spector, Emily" userId="S::emily.spector@ttu.edu::c563a8af-9f6d-4970-b93d-a2649b5fc261" providerId="AD" clId="Web-{B46E2677-DFC3-4CE0-A5F4-4E0386DC7DEA}" dt="2024-04-23T14:13:37.321" v="64" actId="20577"/>
          <ac:spMkLst>
            <pc:docMk/>
            <pc:sldMk cId="4279589681" sldId="297"/>
            <ac:spMk id="3" creationId="{1BE234CC-74E7-E60A-DFD2-08BB6E78A2F3}"/>
          </ac:spMkLst>
        </pc:spChg>
      </pc:sldChg>
      <pc:sldChg chg="modSp mod modClrScheme chgLayout">
        <pc:chgData name="Spector, Emily" userId="S::emily.spector@ttu.edu::c563a8af-9f6d-4970-b93d-a2649b5fc261" providerId="AD" clId="Web-{B46E2677-DFC3-4CE0-A5F4-4E0386DC7DEA}" dt="2024-04-23T17:30:10.078" v="82"/>
        <pc:sldMkLst>
          <pc:docMk/>
          <pc:sldMk cId="2442014443" sldId="298"/>
        </pc:sldMkLst>
        <pc:spChg chg="mod ord">
          <ac:chgData name="Spector, Emily" userId="S::emily.spector@ttu.edu::c563a8af-9f6d-4970-b93d-a2649b5fc261" providerId="AD" clId="Web-{B46E2677-DFC3-4CE0-A5F4-4E0386DC7DEA}" dt="2024-04-23T17:30:10.078" v="82"/>
          <ac:spMkLst>
            <pc:docMk/>
            <pc:sldMk cId="2442014443" sldId="298"/>
            <ac:spMk id="2" creationId="{8DB59242-3E5E-F094-EFE0-F7358E42AC1B}"/>
          </ac:spMkLst>
        </pc:spChg>
        <pc:spChg chg="mod ord">
          <ac:chgData name="Spector, Emily" userId="S::emily.spector@ttu.edu::c563a8af-9f6d-4970-b93d-a2649b5fc261" providerId="AD" clId="Web-{B46E2677-DFC3-4CE0-A5F4-4E0386DC7DEA}" dt="2024-04-23T17:30:10.078" v="82"/>
          <ac:spMkLst>
            <pc:docMk/>
            <pc:sldMk cId="2442014443" sldId="298"/>
            <ac:spMk id="3" creationId="{F698D6D2-FF5E-0930-86DA-58434B71226C}"/>
          </ac:spMkLst>
        </pc:spChg>
      </pc:sldChg>
      <pc:sldChg chg="addSp modSp new">
        <pc:chgData name="Spector, Emily" userId="S::emily.spector@ttu.edu::c563a8af-9f6d-4970-b93d-a2649b5fc261" providerId="AD" clId="Web-{B46E2677-DFC3-4CE0-A5F4-4E0386DC7DEA}" dt="2024-04-23T17:38:05.462" v="258" actId="20577"/>
        <pc:sldMkLst>
          <pc:docMk/>
          <pc:sldMk cId="3908967163" sldId="301"/>
        </pc:sldMkLst>
        <pc:spChg chg="mod">
          <ac:chgData name="Spector, Emily" userId="S::emily.spector@ttu.edu::c563a8af-9f6d-4970-b93d-a2649b5fc261" providerId="AD" clId="Web-{B46E2677-DFC3-4CE0-A5F4-4E0386DC7DEA}" dt="2024-04-23T17:33:22.316" v="123" actId="20577"/>
          <ac:spMkLst>
            <pc:docMk/>
            <pc:sldMk cId="3908967163" sldId="301"/>
            <ac:spMk id="2" creationId="{C974D955-4FDD-9C46-481E-69E1784805EC}"/>
          </ac:spMkLst>
        </pc:spChg>
        <pc:spChg chg="mod">
          <ac:chgData name="Spector, Emily" userId="S::emily.spector@ttu.edu::c563a8af-9f6d-4970-b93d-a2649b5fc261" providerId="AD" clId="Web-{B46E2677-DFC3-4CE0-A5F4-4E0386DC7DEA}" dt="2024-04-23T17:38:05.462" v="258" actId="20577"/>
          <ac:spMkLst>
            <pc:docMk/>
            <pc:sldMk cId="3908967163" sldId="301"/>
            <ac:spMk id="3" creationId="{71CD90FB-42A1-FCD9-91AF-F811C982460E}"/>
          </ac:spMkLst>
        </pc:spChg>
        <pc:picChg chg="add mod modCrop">
          <ac:chgData name="Spector, Emily" userId="S::emily.spector@ttu.edu::c563a8af-9f6d-4970-b93d-a2649b5fc261" providerId="AD" clId="Web-{B46E2677-DFC3-4CE0-A5F4-4E0386DC7DEA}" dt="2024-04-23T17:34:38.161" v="160" actId="1076"/>
          <ac:picMkLst>
            <pc:docMk/>
            <pc:sldMk cId="3908967163" sldId="301"/>
            <ac:picMk id="4" creationId="{CF2B5972-2274-95F8-A2E7-B094AF1C60B1}"/>
          </ac:picMkLst>
        </pc:picChg>
      </pc:sldChg>
      <pc:sldChg chg="addSp delSp modSp new">
        <pc:chgData name="Spector, Emily" userId="S::emily.spector@ttu.edu::c563a8af-9f6d-4970-b93d-a2649b5fc261" providerId="AD" clId="Web-{B46E2677-DFC3-4CE0-A5F4-4E0386DC7DEA}" dt="2024-04-23T17:54:54.513" v="789" actId="1076"/>
        <pc:sldMkLst>
          <pc:docMk/>
          <pc:sldMk cId="1852257720" sldId="307"/>
        </pc:sldMkLst>
        <pc:spChg chg="mod">
          <ac:chgData name="Spector, Emily" userId="S::emily.spector@ttu.edu::c563a8af-9f6d-4970-b93d-a2649b5fc261" providerId="AD" clId="Web-{B46E2677-DFC3-4CE0-A5F4-4E0386DC7DEA}" dt="2024-04-23T17:38:17.134" v="261" actId="20577"/>
          <ac:spMkLst>
            <pc:docMk/>
            <pc:sldMk cId="1852257720" sldId="307"/>
            <ac:spMk id="2" creationId="{CA6C3774-1F80-9609-AC22-3E149DCBA6F7}"/>
          </ac:spMkLst>
        </pc:spChg>
        <pc:spChg chg="del">
          <ac:chgData name="Spector, Emily" userId="S::emily.spector@ttu.edu::c563a8af-9f6d-4970-b93d-a2649b5fc261" providerId="AD" clId="Web-{B46E2677-DFC3-4CE0-A5F4-4E0386DC7DEA}" dt="2024-04-23T17:38:57.807" v="262"/>
          <ac:spMkLst>
            <pc:docMk/>
            <pc:sldMk cId="1852257720" sldId="307"/>
            <ac:spMk id="3" creationId="{0EE90558-82D3-0056-E7EA-E169C161464E}"/>
          </ac:spMkLst>
        </pc:spChg>
        <pc:spChg chg="add mod">
          <ac:chgData name="Spector, Emily" userId="S::emily.spector@ttu.edu::c563a8af-9f6d-4970-b93d-a2649b5fc261" providerId="AD" clId="Web-{B46E2677-DFC3-4CE0-A5F4-4E0386DC7DEA}" dt="2024-04-23T17:45:17.346" v="632" actId="20577"/>
          <ac:spMkLst>
            <pc:docMk/>
            <pc:sldMk cId="1852257720" sldId="307"/>
            <ac:spMk id="5" creationId="{2180BCE1-D9DC-5C5D-F324-CA046894F719}"/>
          </ac:spMkLst>
        </pc:spChg>
        <pc:graphicFrameChg chg="add mod ord modGraphic">
          <ac:chgData name="Spector, Emily" userId="S::emily.spector@ttu.edu::c563a8af-9f6d-4970-b93d-a2649b5fc261" providerId="AD" clId="Web-{B46E2677-DFC3-4CE0-A5F4-4E0386DC7DEA}" dt="2024-04-23T17:54:54.513" v="789" actId="1076"/>
          <ac:graphicFrameMkLst>
            <pc:docMk/>
            <pc:sldMk cId="1852257720" sldId="307"/>
            <ac:graphicFrameMk id="4" creationId="{25EFC55A-179D-90F0-999B-434EC10BBD8F}"/>
          </ac:graphicFrameMkLst>
        </pc:graphicFrameChg>
      </pc:sldChg>
      <pc:sldChg chg="addSp delSp modSp new">
        <pc:chgData name="Spector, Emily" userId="S::emily.spector@ttu.edu::c563a8af-9f6d-4970-b93d-a2649b5fc261" providerId="AD" clId="Web-{B46E2677-DFC3-4CE0-A5F4-4E0386DC7DEA}" dt="2024-04-23T17:51:34.884" v="776" actId="14100"/>
        <pc:sldMkLst>
          <pc:docMk/>
          <pc:sldMk cId="4281786518" sldId="310"/>
        </pc:sldMkLst>
        <pc:spChg chg="mod">
          <ac:chgData name="Spector, Emily" userId="S::emily.spector@ttu.edu::c563a8af-9f6d-4970-b93d-a2649b5fc261" providerId="AD" clId="Web-{B46E2677-DFC3-4CE0-A5F4-4E0386DC7DEA}" dt="2024-04-23T17:45:54.175" v="644" actId="20577"/>
          <ac:spMkLst>
            <pc:docMk/>
            <pc:sldMk cId="4281786518" sldId="310"/>
            <ac:spMk id="2" creationId="{69184882-A5C9-3E33-8B4D-DA0650918475}"/>
          </ac:spMkLst>
        </pc:spChg>
        <pc:spChg chg="del mod">
          <ac:chgData name="Spector, Emily" userId="S::emily.spector@ttu.edu::c563a8af-9f6d-4970-b93d-a2649b5fc261" providerId="AD" clId="Web-{B46E2677-DFC3-4CE0-A5F4-4E0386DC7DEA}" dt="2024-04-23T17:46:39.800" v="647"/>
          <ac:spMkLst>
            <pc:docMk/>
            <pc:sldMk cId="4281786518" sldId="310"/>
            <ac:spMk id="3" creationId="{0495A5DA-27D6-E266-5592-3EB8FA9D04D3}"/>
          </ac:spMkLst>
        </pc:spChg>
        <pc:spChg chg="add del">
          <ac:chgData name="Spector, Emily" userId="S::emily.spector@ttu.edu::c563a8af-9f6d-4970-b93d-a2649b5fc261" providerId="AD" clId="Web-{B46E2677-DFC3-4CE0-A5F4-4E0386DC7DEA}" dt="2024-04-23T17:47:41.864" v="655"/>
          <ac:spMkLst>
            <pc:docMk/>
            <pc:sldMk cId="4281786518" sldId="310"/>
            <ac:spMk id="5" creationId="{23DFAC9E-6111-112C-7B39-977A2B9E7646}"/>
          </ac:spMkLst>
        </pc:spChg>
        <pc:spChg chg="add mod">
          <ac:chgData name="Spector, Emily" userId="S::emily.spector@ttu.edu::c563a8af-9f6d-4970-b93d-a2649b5fc261" providerId="AD" clId="Web-{B46E2677-DFC3-4CE0-A5F4-4E0386DC7DEA}" dt="2024-04-23T17:51:34.884" v="776" actId="14100"/>
          <ac:spMkLst>
            <pc:docMk/>
            <pc:sldMk cId="4281786518" sldId="310"/>
            <ac:spMk id="6" creationId="{88387364-CF08-36C6-D0CD-FE7080B1270F}"/>
          </ac:spMkLst>
        </pc:spChg>
        <pc:picChg chg="add mod ord modCrop">
          <ac:chgData name="Spector, Emily" userId="S::emily.spector@ttu.edu::c563a8af-9f6d-4970-b93d-a2649b5fc261" providerId="AD" clId="Web-{B46E2677-DFC3-4CE0-A5F4-4E0386DC7DEA}" dt="2024-04-23T17:47:16.410" v="653" actId="1076"/>
          <ac:picMkLst>
            <pc:docMk/>
            <pc:sldMk cId="4281786518" sldId="310"/>
            <ac:picMk id="4" creationId="{5C8D832A-2B65-9992-B559-87DF5E0D8BB2}"/>
          </ac:picMkLst>
        </pc:picChg>
      </pc:sldChg>
      <pc:sldChg chg="addSp delSp modSp new">
        <pc:chgData name="Spector, Emily" userId="S::emily.spector@ttu.edu::c563a8af-9f6d-4970-b93d-a2649b5fc261" providerId="AD" clId="Web-{B46E2677-DFC3-4CE0-A5F4-4E0386DC7DEA}" dt="2024-04-23T18:10:25.485" v="943" actId="14100"/>
        <pc:sldMkLst>
          <pc:docMk/>
          <pc:sldMk cId="2147818366" sldId="312"/>
        </pc:sldMkLst>
        <pc:spChg chg="mod">
          <ac:chgData name="Spector, Emily" userId="S::emily.spector@ttu.edu::c563a8af-9f6d-4970-b93d-a2649b5fc261" providerId="AD" clId="Web-{B46E2677-DFC3-4CE0-A5F4-4E0386DC7DEA}" dt="2024-04-23T17:55:08.607" v="791" actId="20577"/>
          <ac:spMkLst>
            <pc:docMk/>
            <pc:sldMk cId="2147818366" sldId="312"/>
            <ac:spMk id="2" creationId="{CD95F372-72BD-418D-5242-F25636881268}"/>
          </ac:spMkLst>
        </pc:spChg>
        <pc:spChg chg="add del">
          <ac:chgData name="Spector, Emily" userId="S::emily.spector@ttu.edu::c563a8af-9f6d-4970-b93d-a2649b5fc261" providerId="AD" clId="Web-{B46E2677-DFC3-4CE0-A5F4-4E0386DC7DEA}" dt="2024-04-23T17:56:22.062" v="797"/>
          <ac:spMkLst>
            <pc:docMk/>
            <pc:sldMk cId="2147818366" sldId="312"/>
            <ac:spMk id="3" creationId="{216E1F5A-A141-59EB-A8F3-F18D612E22CA}"/>
          </ac:spMkLst>
        </pc:spChg>
        <pc:spChg chg="add del">
          <ac:chgData name="Spector, Emily" userId="S::emily.spector@ttu.edu::c563a8af-9f6d-4970-b93d-a2649b5fc261" providerId="AD" clId="Web-{B46E2677-DFC3-4CE0-A5F4-4E0386DC7DEA}" dt="2024-04-23T17:58:19.502" v="831"/>
          <ac:spMkLst>
            <pc:docMk/>
            <pc:sldMk cId="2147818366" sldId="312"/>
            <ac:spMk id="7" creationId="{B04B2E04-803C-2B59-55F0-2BE81D2CA729}"/>
          </ac:spMkLst>
        </pc:spChg>
        <pc:spChg chg="add mod">
          <ac:chgData name="Spector, Emily" userId="S::emily.spector@ttu.edu::c563a8af-9f6d-4970-b93d-a2649b5fc261" providerId="AD" clId="Web-{B46E2677-DFC3-4CE0-A5F4-4E0386DC7DEA}" dt="2024-04-23T18:10:25.485" v="943" actId="14100"/>
          <ac:spMkLst>
            <pc:docMk/>
            <pc:sldMk cId="2147818366" sldId="312"/>
            <ac:spMk id="8" creationId="{72C4B6AD-D85C-0D80-ADD8-86BD75EF2684}"/>
          </ac:spMkLst>
        </pc:spChg>
        <pc:graphicFrameChg chg="add mod ord modGraphic">
          <ac:chgData name="Spector, Emily" userId="S::emily.spector@ttu.edu::c563a8af-9f6d-4970-b93d-a2649b5fc261" providerId="AD" clId="Web-{B46E2677-DFC3-4CE0-A5F4-4E0386DC7DEA}" dt="2024-04-23T17:56:49.672" v="829"/>
          <ac:graphicFrameMkLst>
            <pc:docMk/>
            <pc:sldMk cId="2147818366" sldId="312"/>
            <ac:graphicFrameMk id="6" creationId="{6010F72D-13CE-7F05-EDB0-6946709C6E29}"/>
          </ac:graphicFrameMkLst>
        </pc:graphicFrameChg>
        <pc:picChg chg="add del mod ord">
          <ac:chgData name="Spector, Emily" userId="S::emily.spector@ttu.edu::c563a8af-9f6d-4970-b93d-a2649b5fc261" providerId="AD" clId="Web-{B46E2677-DFC3-4CE0-A5F4-4E0386DC7DEA}" dt="2024-04-23T17:54:10.325" v="779"/>
          <ac:picMkLst>
            <pc:docMk/>
            <pc:sldMk cId="2147818366" sldId="312"/>
            <ac:picMk id="4" creationId="{1E13BBA5-9AE4-D276-917C-EB602BAA789C}"/>
          </ac:picMkLst>
        </pc:picChg>
      </pc:sldChg>
      <pc:sldChg chg="addSp delSp modSp new mod modClrScheme chgLayout modNotes">
        <pc:chgData name="Spector, Emily" userId="S::emily.spector@ttu.edu::c563a8af-9f6d-4970-b93d-a2649b5fc261" providerId="AD" clId="Web-{B46E2677-DFC3-4CE0-A5F4-4E0386DC7DEA}" dt="2024-04-23T18:10:37.376" v="948"/>
        <pc:sldMkLst>
          <pc:docMk/>
          <pc:sldMk cId="2780332525" sldId="316"/>
        </pc:sldMkLst>
        <pc:spChg chg="mod ord">
          <ac:chgData name="Spector, Emily" userId="S::emily.spector@ttu.edu::c563a8af-9f6d-4970-b93d-a2649b5fc261" providerId="AD" clId="Web-{B46E2677-DFC3-4CE0-A5F4-4E0386DC7DEA}" dt="2024-04-23T18:03:21.929" v="898" actId="20577"/>
          <ac:spMkLst>
            <pc:docMk/>
            <pc:sldMk cId="2780332525" sldId="316"/>
            <ac:spMk id="2" creationId="{27DC4D7C-FFD7-57A7-2B3F-FC154AE9E179}"/>
          </ac:spMkLst>
        </pc:spChg>
        <pc:spChg chg="del">
          <ac:chgData name="Spector, Emily" userId="S::emily.spector@ttu.edu::c563a8af-9f6d-4970-b93d-a2649b5fc261" providerId="AD" clId="Web-{B46E2677-DFC3-4CE0-A5F4-4E0386DC7DEA}" dt="2024-04-23T18:01:43.006" v="863"/>
          <ac:spMkLst>
            <pc:docMk/>
            <pc:sldMk cId="2780332525" sldId="316"/>
            <ac:spMk id="3" creationId="{6AF4F1BB-E252-E012-2C71-35EB7C6BF8C8}"/>
          </ac:spMkLst>
        </pc:spChg>
        <pc:spChg chg="add mod">
          <ac:chgData name="Spector, Emily" userId="S::emily.spector@ttu.edu::c563a8af-9f6d-4970-b93d-a2649b5fc261" providerId="AD" clId="Web-{B46E2677-DFC3-4CE0-A5F4-4E0386DC7DEA}" dt="2024-04-23T18:09:55.578" v="942" actId="14100"/>
          <ac:spMkLst>
            <pc:docMk/>
            <pc:sldMk cId="2780332525" sldId="316"/>
            <ac:spMk id="4" creationId="{6AF3DC56-9495-82C8-AF79-6707E22E74A7}"/>
          </ac:spMkLst>
        </pc:spChg>
      </pc:sldChg>
    </pc:docChg>
  </pc:docChgLst>
  <pc:docChgLst>
    <pc:chgData name="Parker, James R" userId="S::james.r.parker@ttu.edu::051ebd3e-f30d-4764-b112-1a3fca48cbac" providerId="AD" clId="Web-{79676B01-DC6B-18CD-8931-EACCAF99F668}"/>
    <pc:docChg chg="addSld delSld modSld">
      <pc:chgData name="Parker, James R" userId="S::james.r.parker@ttu.edu::051ebd3e-f30d-4764-b112-1a3fca48cbac" providerId="AD" clId="Web-{79676B01-DC6B-18CD-8931-EACCAF99F668}" dt="2024-04-22T18:50:23.188" v="202"/>
      <pc:docMkLst>
        <pc:docMk/>
      </pc:docMkLst>
      <pc:sldChg chg="modSp">
        <pc:chgData name="Parker, James R" userId="S::james.r.parker@ttu.edu::051ebd3e-f30d-4764-b112-1a3fca48cbac" providerId="AD" clId="Web-{79676B01-DC6B-18CD-8931-EACCAF99F668}" dt="2024-04-22T18:34:35.655" v="5" actId="20577"/>
        <pc:sldMkLst>
          <pc:docMk/>
          <pc:sldMk cId="109857222" sldId="256"/>
        </pc:sldMkLst>
        <pc:spChg chg="mod">
          <ac:chgData name="Parker, James R" userId="S::james.r.parker@ttu.edu::051ebd3e-f30d-4764-b112-1a3fca48cbac" providerId="AD" clId="Web-{79676B01-DC6B-18CD-8931-EACCAF99F668}" dt="2024-04-22T18:34:30.233" v="0" actId="20577"/>
          <ac:spMkLst>
            <pc:docMk/>
            <pc:sldMk cId="109857222" sldId="256"/>
            <ac:spMk id="2" creationId="{00000000-0000-0000-0000-000000000000}"/>
          </ac:spMkLst>
        </pc:spChg>
        <pc:spChg chg="mod">
          <ac:chgData name="Parker, James R" userId="S::james.r.parker@ttu.edu::051ebd3e-f30d-4764-b112-1a3fca48cbac" providerId="AD" clId="Web-{79676B01-DC6B-18CD-8931-EACCAF99F668}" dt="2024-04-22T18:34:35.655" v="5" actId="20577"/>
          <ac:spMkLst>
            <pc:docMk/>
            <pc:sldMk cId="109857222" sldId="256"/>
            <ac:spMk id="3" creationId="{00000000-0000-0000-0000-000000000000}"/>
          </ac:spMkLst>
        </pc:spChg>
      </pc:sldChg>
      <pc:sldChg chg="modSp new">
        <pc:chgData name="Parker, James R" userId="S::james.r.parker@ttu.edu::051ebd3e-f30d-4764-b112-1a3fca48cbac" providerId="AD" clId="Web-{79676B01-DC6B-18CD-8931-EACCAF99F668}" dt="2024-04-22T18:43:19.988" v="176" actId="20577"/>
        <pc:sldMkLst>
          <pc:docMk/>
          <pc:sldMk cId="597964051" sldId="257"/>
        </pc:sldMkLst>
        <pc:spChg chg="mod">
          <ac:chgData name="Parker, James R" userId="S::james.r.parker@ttu.edu::051ebd3e-f30d-4764-b112-1a3fca48cbac" providerId="AD" clId="Web-{79676B01-DC6B-18CD-8931-EACCAF99F668}" dt="2024-04-22T18:43:08.018" v="171" actId="20577"/>
          <ac:spMkLst>
            <pc:docMk/>
            <pc:sldMk cId="597964051" sldId="257"/>
            <ac:spMk id="2" creationId="{2BF74FB6-7B6A-2366-DA26-84DCE8D8B46F}"/>
          </ac:spMkLst>
        </pc:spChg>
        <pc:spChg chg="mod">
          <ac:chgData name="Parker, James R" userId="S::james.r.parker@ttu.edu::051ebd3e-f30d-4764-b112-1a3fca48cbac" providerId="AD" clId="Web-{79676B01-DC6B-18CD-8931-EACCAF99F668}" dt="2024-04-22T18:43:19.988" v="176" actId="20577"/>
          <ac:spMkLst>
            <pc:docMk/>
            <pc:sldMk cId="597964051" sldId="257"/>
            <ac:spMk id="3" creationId="{B4FA7FDD-C50D-49F9-A2FB-B739051960E6}"/>
          </ac:spMkLst>
        </pc:spChg>
      </pc:sldChg>
      <pc:sldChg chg="modSp new">
        <pc:chgData name="Parker, James R" userId="S::james.r.parker@ttu.edu::051ebd3e-f30d-4764-b112-1a3fca48cbac" providerId="AD" clId="Web-{79676B01-DC6B-18CD-8931-EACCAF99F668}" dt="2024-04-22T18:43:30.363" v="179" actId="20577"/>
        <pc:sldMkLst>
          <pc:docMk/>
          <pc:sldMk cId="1788939243" sldId="258"/>
        </pc:sldMkLst>
        <pc:spChg chg="mod">
          <ac:chgData name="Parker, James R" userId="S::james.r.parker@ttu.edu::051ebd3e-f30d-4764-b112-1a3fca48cbac" providerId="AD" clId="Web-{79676B01-DC6B-18CD-8931-EACCAF99F668}" dt="2024-04-22T18:36:21.741" v="34" actId="20577"/>
          <ac:spMkLst>
            <pc:docMk/>
            <pc:sldMk cId="1788939243" sldId="258"/>
            <ac:spMk id="2" creationId="{53432F08-31F3-C046-58E8-7F344354FB4A}"/>
          </ac:spMkLst>
        </pc:spChg>
        <pc:spChg chg="mod">
          <ac:chgData name="Parker, James R" userId="S::james.r.parker@ttu.edu::051ebd3e-f30d-4764-b112-1a3fca48cbac" providerId="AD" clId="Web-{79676B01-DC6B-18CD-8931-EACCAF99F668}" dt="2024-04-22T18:43:30.363" v="179" actId="20577"/>
          <ac:spMkLst>
            <pc:docMk/>
            <pc:sldMk cId="1788939243" sldId="258"/>
            <ac:spMk id="3" creationId="{E06CB6CD-9EAD-CE71-E632-4A99515DE846}"/>
          </ac:spMkLst>
        </pc:spChg>
      </pc:sldChg>
      <pc:sldChg chg="modSp new">
        <pc:chgData name="Parker, James R" userId="S::james.r.parker@ttu.edu::051ebd3e-f30d-4764-b112-1a3fca48cbac" providerId="AD" clId="Web-{79676B01-DC6B-18CD-8931-EACCAF99F668}" dt="2024-04-22T18:43:39.536" v="182" actId="20577"/>
        <pc:sldMkLst>
          <pc:docMk/>
          <pc:sldMk cId="953413188" sldId="259"/>
        </pc:sldMkLst>
        <pc:spChg chg="mod">
          <ac:chgData name="Parker, James R" userId="S::james.r.parker@ttu.edu::051ebd3e-f30d-4764-b112-1a3fca48cbac" providerId="AD" clId="Web-{79676B01-DC6B-18CD-8931-EACCAF99F668}" dt="2024-04-22T18:36:32.648" v="49" actId="20577"/>
          <ac:spMkLst>
            <pc:docMk/>
            <pc:sldMk cId="953413188" sldId="259"/>
            <ac:spMk id="2" creationId="{517A00BF-E70A-CD58-93A4-39CEFF00534F}"/>
          </ac:spMkLst>
        </pc:spChg>
        <pc:spChg chg="mod">
          <ac:chgData name="Parker, James R" userId="S::james.r.parker@ttu.edu::051ebd3e-f30d-4764-b112-1a3fca48cbac" providerId="AD" clId="Web-{79676B01-DC6B-18CD-8931-EACCAF99F668}" dt="2024-04-22T18:43:39.536" v="182" actId="20577"/>
          <ac:spMkLst>
            <pc:docMk/>
            <pc:sldMk cId="953413188" sldId="259"/>
            <ac:spMk id="3" creationId="{4C7345AF-942C-F1E3-C232-0E9C649EB0BC}"/>
          </ac:spMkLst>
        </pc:spChg>
      </pc:sldChg>
      <pc:sldChg chg="addSp delSp modSp new">
        <pc:chgData name="Parker, James R" userId="S::james.r.parker@ttu.edu::051ebd3e-f30d-4764-b112-1a3fca48cbac" providerId="AD" clId="Web-{79676B01-DC6B-18CD-8931-EACCAF99F668}" dt="2024-04-22T18:50:23.188" v="202"/>
        <pc:sldMkLst>
          <pc:docMk/>
          <pc:sldMk cId="3177814470" sldId="260"/>
        </pc:sldMkLst>
        <pc:spChg chg="mod">
          <ac:chgData name="Parker, James R" userId="S::james.r.parker@ttu.edu::051ebd3e-f30d-4764-b112-1a3fca48cbac" providerId="AD" clId="Web-{79676B01-DC6B-18CD-8931-EACCAF99F668}" dt="2024-04-22T18:36:44.195" v="57" actId="20577"/>
          <ac:spMkLst>
            <pc:docMk/>
            <pc:sldMk cId="3177814470" sldId="260"/>
            <ac:spMk id="2" creationId="{B9EC73E9-F8C6-643B-581D-60974DDC8ADC}"/>
          </ac:spMkLst>
        </pc:spChg>
        <pc:spChg chg="mod">
          <ac:chgData name="Parker, James R" userId="S::james.r.parker@ttu.edu::051ebd3e-f30d-4764-b112-1a3fca48cbac" providerId="AD" clId="Web-{79676B01-DC6B-18CD-8931-EACCAF99F668}" dt="2024-04-22T18:43:49.177" v="185" actId="20577"/>
          <ac:spMkLst>
            <pc:docMk/>
            <pc:sldMk cId="3177814470" sldId="260"/>
            <ac:spMk id="3" creationId="{216A44F1-688D-6E52-D50B-6CF75C0BA4DA}"/>
          </ac:spMkLst>
        </pc:spChg>
        <pc:spChg chg="add del mod">
          <ac:chgData name="Parker, James R" userId="S::james.r.parker@ttu.edu::051ebd3e-f30d-4764-b112-1a3fca48cbac" providerId="AD" clId="Web-{79676B01-DC6B-18CD-8931-EACCAF99F668}" dt="2024-04-22T18:50:23.188" v="202"/>
          <ac:spMkLst>
            <pc:docMk/>
            <pc:sldMk cId="3177814470" sldId="260"/>
            <ac:spMk id="4" creationId="{EF22C7DB-90A6-1764-0CE9-90F7E19FF7F7}"/>
          </ac:spMkLst>
        </pc:spChg>
      </pc:sldChg>
      <pc:sldChg chg="modSp new">
        <pc:chgData name="Parker, James R" userId="S::james.r.parker@ttu.edu::051ebd3e-f30d-4764-b112-1a3fca48cbac" providerId="AD" clId="Web-{79676B01-DC6B-18CD-8931-EACCAF99F668}" dt="2024-04-22T18:43:53.271" v="188" actId="20577"/>
        <pc:sldMkLst>
          <pc:docMk/>
          <pc:sldMk cId="4290725444" sldId="261"/>
        </pc:sldMkLst>
        <pc:spChg chg="mod">
          <ac:chgData name="Parker, James R" userId="S::james.r.parker@ttu.edu::051ebd3e-f30d-4764-b112-1a3fca48cbac" providerId="AD" clId="Web-{79676B01-DC6B-18CD-8931-EACCAF99F668}" dt="2024-04-22T18:38:09.060" v="65" actId="20577"/>
          <ac:spMkLst>
            <pc:docMk/>
            <pc:sldMk cId="4290725444" sldId="261"/>
            <ac:spMk id="2" creationId="{185B3FB9-6E13-B6E0-D9BA-B6397AFFDBBD}"/>
          </ac:spMkLst>
        </pc:spChg>
        <pc:spChg chg="mod">
          <ac:chgData name="Parker, James R" userId="S::james.r.parker@ttu.edu::051ebd3e-f30d-4764-b112-1a3fca48cbac" providerId="AD" clId="Web-{79676B01-DC6B-18CD-8931-EACCAF99F668}" dt="2024-04-22T18:43:53.271" v="188" actId="20577"/>
          <ac:spMkLst>
            <pc:docMk/>
            <pc:sldMk cId="4290725444" sldId="261"/>
            <ac:spMk id="3" creationId="{D8503FC9-F068-07A6-4BFF-2A1B24C97CCC}"/>
          </ac:spMkLst>
        </pc:spChg>
      </pc:sldChg>
      <pc:sldChg chg="modSp new">
        <pc:chgData name="Parker, James R" userId="S::james.r.parker@ttu.edu::051ebd3e-f30d-4764-b112-1a3fca48cbac" providerId="AD" clId="Web-{79676B01-DC6B-18CD-8931-EACCAF99F668}" dt="2024-04-22T18:44:05.022" v="191" actId="20577"/>
        <pc:sldMkLst>
          <pc:docMk/>
          <pc:sldMk cId="1190048989" sldId="262"/>
        </pc:sldMkLst>
        <pc:spChg chg="mod">
          <ac:chgData name="Parker, James R" userId="S::james.r.parker@ttu.edu::051ebd3e-f30d-4764-b112-1a3fca48cbac" providerId="AD" clId="Web-{79676B01-DC6B-18CD-8931-EACCAF99F668}" dt="2024-04-22T18:41:45.200" v="156" actId="20577"/>
          <ac:spMkLst>
            <pc:docMk/>
            <pc:sldMk cId="1190048989" sldId="262"/>
            <ac:spMk id="2" creationId="{D5197C50-0B2D-D164-D4DD-8A3B77A32F4C}"/>
          </ac:spMkLst>
        </pc:spChg>
        <pc:spChg chg="mod">
          <ac:chgData name="Parker, James R" userId="S::james.r.parker@ttu.edu::051ebd3e-f30d-4764-b112-1a3fca48cbac" providerId="AD" clId="Web-{79676B01-DC6B-18CD-8931-EACCAF99F668}" dt="2024-04-22T18:44:05.022" v="191" actId="20577"/>
          <ac:spMkLst>
            <pc:docMk/>
            <pc:sldMk cId="1190048989" sldId="262"/>
            <ac:spMk id="3" creationId="{D894ED56-70BA-78B6-DE90-AD707D186DE6}"/>
          </ac:spMkLst>
        </pc:spChg>
      </pc:sldChg>
      <pc:sldChg chg="new del">
        <pc:chgData name="Parker, James R" userId="S::james.r.parker@ttu.edu::051ebd3e-f30d-4764-b112-1a3fca48cbac" providerId="AD" clId="Web-{79676B01-DC6B-18CD-8931-EACCAF99F668}" dt="2024-04-22T18:38:26.483" v="67"/>
        <pc:sldMkLst>
          <pc:docMk/>
          <pc:sldMk cId="2946807915" sldId="262"/>
        </pc:sldMkLst>
      </pc:sldChg>
      <pc:sldChg chg="modSp new">
        <pc:chgData name="Parker, James R" userId="S::james.r.parker@ttu.edu::051ebd3e-f30d-4764-b112-1a3fca48cbac" providerId="AD" clId="Web-{79676B01-DC6B-18CD-8931-EACCAF99F668}" dt="2024-04-22T18:44:18.757" v="194" actId="20577"/>
        <pc:sldMkLst>
          <pc:docMk/>
          <pc:sldMk cId="4259335361" sldId="263"/>
        </pc:sldMkLst>
        <pc:spChg chg="mod">
          <ac:chgData name="Parker, James R" userId="S::james.r.parker@ttu.edu::051ebd3e-f30d-4764-b112-1a3fca48cbac" providerId="AD" clId="Web-{79676B01-DC6B-18CD-8931-EACCAF99F668}" dt="2024-04-22T18:39:31.957" v="94" actId="20577"/>
          <ac:spMkLst>
            <pc:docMk/>
            <pc:sldMk cId="4259335361" sldId="263"/>
            <ac:spMk id="2" creationId="{8DEAD8C8-3E79-B342-2C66-17211C1BF710}"/>
          </ac:spMkLst>
        </pc:spChg>
        <pc:spChg chg="mod">
          <ac:chgData name="Parker, James R" userId="S::james.r.parker@ttu.edu::051ebd3e-f30d-4764-b112-1a3fca48cbac" providerId="AD" clId="Web-{79676B01-DC6B-18CD-8931-EACCAF99F668}" dt="2024-04-22T18:44:18.757" v="194" actId="20577"/>
          <ac:spMkLst>
            <pc:docMk/>
            <pc:sldMk cId="4259335361" sldId="263"/>
            <ac:spMk id="3" creationId="{72A1824C-BCEE-3BD9-4DCA-B719BA6C8537}"/>
          </ac:spMkLst>
        </pc:spChg>
      </pc:sldChg>
      <pc:sldChg chg="modSp new">
        <pc:chgData name="Parker, James R" userId="S::james.r.parker@ttu.edu::051ebd3e-f30d-4764-b112-1a3fca48cbac" providerId="AD" clId="Web-{79676B01-DC6B-18CD-8931-EACCAF99F668}" dt="2024-04-22T18:44:21.851" v="197" actId="20577"/>
        <pc:sldMkLst>
          <pc:docMk/>
          <pc:sldMk cId="632014059" sldId="264"/>
        </pc:sldMkLst>
        <pc:spChg chg="mod">
          <ac:chgData name="Parker, James R" userId="S::james.r.parker@ttu.edu::051ebd3e-f30d-4764-b112-1a3fca48cbac" providerId="AD" clId="Web-{79676B01-DC6B-18CD-8931-EACCAF99F668}" dt="2024-04-22T18:39:37.191" v="100" actId="20577"/>
          <ac:spMkLst>
            <pc:docMk/>
            <pc:sldMk cId="632014059" sldId="264"/>
            <ac:spMk id="2" creationId="{C36AD265-3148-F371-1FD0-BE4C4ED3E813}"/>
          </ac:spMkLst>
        </pc:spChg>
        <pc:spChg chg="mod">
          <ac:chgData name="Parker, James R" userId="S::james.r.parker@ttu.edu::051ebd3e-f30d-4764-b112-1a3fca48cbac" providerId="AD" clId="Web-{79676B01-DC6B-18CD-8931-EACCAF99F668}" dt="2024-04-22T18:44:21.851" v="197" actId="20577"/>
          <ac:spMkLst>
            <pc:docMk/>
            <pc:sldMk cId="632014059" sldId="264"/>
            <ac:spMk id="3" creationId="{FEA62BD4-7E92-8ABF-75F7-19EE462A69CC}"/>
          </ac:spMkLst>
        </pc:spChg>
      </pc:sldChg>
      <pc:sldChg chg="modSp new">
        <pc:chgData name="Parker, James R" userId="S::james.r.parker@ttu.edu::051ebd3e-f30d-4764-b112-1a3fca48cbac" providerId="AD" clId="Web-{79676B01-DC6B-18CD-8931-EACCAF99F668}" dt="2024-04-22T18:44:30.024" v="200" actId="20577"/>
        <pc:sldMkLst>
          <pc:docMk/>
          <pc:sldMk cId="2326005805" sldId="265"/>
        </pc:sldMkLst>
        <pc:spChg chg="mod">
          <ac:chgData name="Parker, James R" userId="S::james.r.parker@ttu.edu::051ebd3e-f30d-4764-b112-1a3fca48cbac" providerId="AD" clId="Web-{79676B01-DC6B-18CD-8931-EACCAF99F668}" dt="2024-04-22T18:39:54.192" v="118" actId="20577"/>
          <ac:spMkLst>
            <pc:docMk/>
            <pc:sldMk cId="2326005805" sldId="265"/>
            <ac:spMk id="2" creationId="{2343518C-2B31-C9AB-6B0F-6BF7D28F8FA4}"/>
          </ac:spMkLst>
        </pc:spChg>
        <pc:spChg chg="mod">
          <ac:chgData name="Parker, James R" userId="S::james.r.parker@ttu.edu::051ebd3e-f30d-4764-b112-1a3fca48cbac" providerId="AD" clId="Web-{79676B01-DC6B-18CD-8931-EACCAF99F668}" dt="2024-04-22T18:44:30.024" v="200" actId="20577"/>
          <ac:spMkLst>
            <pc:docMk/>
            <pc:sldMk cId="2326005805" sldId="265"/>
            <ac:spMk id="3" creationId="{9C7ACF78-A262-E2F4-7180-C5FD9B8E3281}"/>
          </ac:spMkLst>
        </pc:spChg>
      </pc:sldChg>
      <pc:sldChg chg="modSp new">
        <pc:chgData name="Parker, James R" userId="S::james.r.parker@ttu.edu::051ebd3e-f30d-4764-b112-1a3fca48cbac" providerId="AD" clId="Web-{79676B01-DC6B-18CD-8931-EACCAF99F668}" dt="2024-04-22T18:42:35.578" v="164" actId="20577"/>
        <pc:sldMkLst>
          <pc:docMk/>
          <pc:sldMk cId="1873714524" sldId="266"/>
        </pc:sldMkLst>
        <pc:spChg chg="mod">
          <ac:chgData name="Parker, James R" userId="S::james.r.parker@ttu.edu::051ebd3e-f30d-4764-b112-1a3fca48cbac" providerId="AD" clId="Web-{79676B01-DC6B-18CD-8931-EACCAF99F668}" dt="2024-04-22T18:40:02.834" v="132" actId="20577"/>
          <ac:spMkLst>
            <pc:docMk/>
            <pc:sldMk cId="1873714524" sldId="266"/>
            <ac:spMk id="2" creationId="{7A8C8817-F28E-B407-62F1-5379A9FAA89C}"/>
          </ac:spMkLst>
        </pc:spChg>
        <pc:spChg chg="mod">
          <ac:chgData name="Parker, James R" userId="S::james.r.parker@ttu.edu::051ebd3e-f30d-4764-b112-1a3fca48cbac" providerId="AD" clId="Web-{79676B01-DC6B-18CD-8931-EACCAF99F668}" dt="2024-04-22T18:42:35.578" v="164" actId="20577"/>
          <ac:spMkLst>
            <pc:docMk/>
            <pc:sldMk cId="1873714524" sldId="266"/>
            <ac:spMk id="3" creationId="{2B00EF8D-C1BC-ABFB-BD25-A3A70346773D}"/>
          </ac:spMkLst>
        </pc:spChg>
      </pc:sldChg>
      <pc:sldChg chg="modSp new">
        <pc:chgData name="Parker, James R" userId="S::james.r.parker@ttu.edu::051ebd3e-f30d-4764-b112-1a3fca48cbac" providerId="AD" clId="Web-{79676B01-DC6B-18CD-8931-EACCAF99F668}" dt="2024-04-22T18:42:37.891" v="165" actId="20577"/>
        <pc:sldMkLst>
          <pc:docMk/>
          <pc:sldMk cId="2140924314" sldId="267"/>
        </pc:sldMkLst>
        <pc:spChg chg="mod">
          <ac:chgData name="Parker, James R" userId="S::james.r.parker@ttu.edu::051ebd3e-f30d-4764-b112-1a3fca48cbac" providerId="AD" clId="Web-{79676B01-DC6B-18CD-8931-EACCAF99F668}" dt="2024-04-22T18:40:12.334" v="138" actId="20577"/>
          <ac:spMkLst>
            <pc:docMk/>
            <pc:sldMk cId="2140924314" sldId="267"/>
            <ac:spMk id="2" creationId="{58830208-E636-2EF4-BE85-C5AB6AA3D8DE}"/>
          </ac:spMkLst>
        </pc:spChg>
        <pc:spChg chg="mod">
          <ac:chgData name="Parker, James R" userId="S::james.r.parker@ttu.edu::051ebd3e-f30d-4764-b112-1a3fca48cbac" providerId="AD" clId="Web-{79676B01-DC6B-18CD-8931-EACCAF99F668}" dt="2024-04-22T18:42:37.891" v="165" actId="20577"/>
          <ac:spMkLst>
            <pc:docMk/>
            <pc:sldMk cId="2140924314" sldId="267"/>
            <ac:spMk id="3" creationId="{977762BC-B027-0262-4CC7-D72B06532A73}"/>
          </ac:spMkLst>
        </pc:spChg>
      </pc:sldChg>
      <pc:sldChg chg="modSp new">
        <pc:chgData name="Parker, James R" userId="S::james.r.parker@ttu.edu::051ebd3e-f30d-4764-b112-1a3fca48cbac" providerId="AD" clId="Web-{79676B01-DC6B-18CD-8931-EACCAF99F668}" dt="2024-04-22T18:43:00.424" v="167" actId="20577"/>
        <pc:sldMkLst>
          <pc:docMk/>
          <pc:sldMk cId="3340815911" sldId="268"/>
        </pc:sldMkLst>
        <pc:spChg chg="mod">
          <ac:chgData name="Parker, James R" userId="S::james.r.parker@ttu.edu::051ebd3e-f30d-4764-b112-1a3fca48cbac" providerId="AD" clId="Web-{79676B01-DC6B-18CD-8931-EACCAF99F668}" dt="2024-04-22T18:40:36.320" v="143" actId="20577"/>
          <ac:spMkLst>
            <pc:docMk/>
            <pc:sldMk cId="3340815911" sldId="268"/>
            <ac:spMk id="2" creationId="{24990B50-2D86-784E-D0C6-09EB82546AF2}"/>
          </ac:spMkLst>
        </pc:spChg>
        <pc:spChg chg="mod">
          <ac:chgData name="Parker, James R" userId="S::james.r.parker@ttu.edu::051ebd3e-f30d-4764-b112-1a3fca48cbac" providerId="AD" clId="Web-{79676B01-DC6B-18CD-8931-EACCAF99F668}" dt="2024-04-22T18:43:00.424" v="167" actId="20577"/>
          <ac:spMkLst>
            <pc:docMk/>
            <pc:sldMk cId="3340815911" sldId="268"/>
            <ac:spMk id="3" creationId="{3FA20D91-C33D-2AF4-7A9B-542EF62A25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B280A-6E16-4A41-8E4A-C40C191106D2}"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68FF-7CE0-4E3C-A6DF-6C9EB3D1CD4F}" type="slidenum">
              <a:rPr lang="en-US" smtClean="0"/>
              <a:t>‹#›</a:t>
            </a:fld>
            <a:endParaRPr lang="en-US"/>
          </a:p>
        </p:txBody>
      </p:sp>
    </p:spTree>
    <p:extLst>
      <p:ext uri="{BB962C8B-B14F-4D97-AF65-F5344CB8AC3E}">
        <p14:creationId xmlns:p14="http://schemas.microsoft.com/office/powerpoint/2010/main" val="65427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2</a:t>
            </a:fld>
            <a:endParaRPr lang="en-US"/>
          </a:p>
        </p:txBody>
      </p:sp>
    </p:spTree>
    <p:extLst>
      <p:ext uri="{BB962C8B-B14F-4D97-AF65-F5344CB8AC3E}">
        <p14:creationId xmlns:p14="http://schemas.microsoft.com/office/powerpoint/2010/main" val="3818639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16</a:t>
            </a:fld>
            <a:endParaRPr lang="en-US"/>
          </a:p>
        </p:txBody>
      </p:sp>
    </p:spTree>
    <p:extLst>
      <p:ext uri="{BB962C8B-B14F-4D97-AF65-F5344CB8AC3E}">
        <p14:creationId xmlns:p14="http://schemas.microsoft.com/office/powerpoint/2010/main" val="2384746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Emily</a:t>
            </a:r>
          </a:p>
        </p:txBody>
      </p:sp>
      <p:sp>
        <p:nvSpPr>
          <p:cNvPr id="4" name="Slide Number Placeholder 3"/>
          <p:cNvSpPr>
            <a:spLocks noGrp="1"/>
          </p:cNvSpPr>
          <p:nvPr>
            <p:ph type="sldNum" sz="quarter" idx="5"/>
          </p:nvPr>
        </p:nvSpPr>
        <p:spPr/>
        <p:txBody>
          <a:bodyPr/>
          <a:lstStyle/>
          <a:p>
            <a:fld id="{25B768FF-7CE0-4E3C-A6DF-6C9EB3D1CD4F}" type="slidenum">
              <a:rPr lang="en-US" smtClean="0"/>
              <a:t>18</a:t>
            </a:fld>
            <a:endParaRPr lang="en-US"/>
          </a:p>
        </p:txBody>
      </p:sp>
    </p:spTree>
    <p:extLst>
      <p:ext uri="{BB962C8B-B14F-4D97-AF65-F5344CB8AC3E}">
        <p14:creationId xmlns:p14="http://schemas.microsoft.com/office/powerpoint/2010/main" val="3725876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Emily</a:t>
            </a:r>
          </a:p>
        </p:txBody>
      </p:sp>
      <p:sp>
        <p:nvSpPr>
          <p:cNvPr id="4" name="Slide Number Placeholder 3"/>
          <p:cNvSpPr>
            <a:spLocks noGrp="1"/>
          </p:cNvSpPr>
          <p:nvPr>
            <p:ph type="sldNum" sz="quarter" idx="5"/>
          </p:nvPr>
        </p:nvSpPr>
        <p:spPr/>
        <p:txBody>
          <a:bodyPr/>
          <a:lstStyle/>
          <a:p>
            <a:fld id="{25B768FF-7CE0-4E3C-A6DF-6C9EB3D1CD4F}" type="slidenum">
              <a:rPr lang="en-US" smtClean="0"/>
              <a:t>19</a:t>
            </a:fld>
            <a:endParaRPr lang="en-US"/>
          </a:p>
        </p:txBody>
      </p:sp>
    </p:spTree>
    <p:extLst>
      <p:ext uri="{BB962C8B-B14F-4D97-AF65-F5344CB8AC3E}">
        <p14:creationId xmlns:p14="http://schemas.microsoft.com/office/powerpoint/2010/main" val="1312856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Arial" panose="020B0604020202020204" pitchFamily="34" charset="0"/>
                <a:ea typeface="Times New Roman" panose="02020603050405020304" pitchFamily="18" charset="0"/>
              </a:rPr>
              <a:t>On the other hand, nearly 25% of all phishing URLs </a:t>
            </a:r>
            <a:r>
              <a:rPr lang="en-US" sz="1800" i="1">
                <a:effectLst/>
                <a:latin typeface="Arial" panose="020B0604020202020204" pitchFamily="34" charset="0"/>
                <a:ea typeface="Times New Roman" panose="02020603050405020304" pitchFamily="18" charset="0"/>
              </a:rPr>
              <a:t>had a majority of their internal URLs </a:t>
            </a:r>
            <a:r>
              <a:rPr lang="en-US" sz="1800">
                <a:effectLst/>
                <a:latin typeface="Arial" panose="020B0604020202020204" pitchFamily="34" charset="0"/>
                <a:ea typeface="Times New Roman" panose="02020603050405020304" pitchFamily="18" charset="0"/>
              </a:rPr>
              <a:t>have an empty value, a self-redirect value, the URL of the current webpage, or some abnormal value</a:t>
            </a:r>
            <a:endParaRPr lang="en-US"/>
          </a:p>
        </p:txBody>
      </p:sp>
      <p:sp>
        <p:nvSpPr>
          <p:cNvPr id="4" name="Slide Number Placeholder 3"/>
          <p:cNvSpPr>
            <a:spLocks noGrp="1"/>
          </p:cNvSpPr>
          <p:nvPr>
            <p:ph type="sldNum" sz="quarter" idx="5"/>
          </p:nvPr>
        </p:nvSpPr>
        <p:spPr/>
        <p:txBody>
          <a:bodyPr/>
          <a:lstStyle/>
          <a:p>
            <a:fld id="{25B768FF-7CE0-4E3C-A6DF-6C9EB3D1CD4F}" type="slidenum">
              <a:rPr lang="en-US" smtClean="0"/>
              <a:t>30</a:t>
            </a:fld>
            <a:endParaRPr lang="en-US"/>
          </a:p>
        </p:txBody>
      </p:sp>
    </p:spTree>
    <p:extLst>
      <p:ext uri="{BB962C8B-B14F-4D97-AF65-F5344CB8AC3E}">
        <p14:creationId xmlns:p14="http://schemas.microsoft.com/office/powerpoint/2010/main" val="2481495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Arial" panose="020B0604020202020204" pitchFamily="34" charset="0"/>
                <a:ea typeface="Times New Roman" panose="02020603050405020304" pitchFamily="18" charset="0"/>
              </a:rPr>
              <a:t>most common words were words like “the”, “to”, and “for” which lack discriminatory power and are not specific to any topic or category</a:t>
            </a:r>
          </a:p>
          <a:p>
            <a:r>
              <a:rPr lang="en-US" sz="1800">
                <a:effectLst/>
                <a:latin typeface="Arial" panose="020B0604020202020204" pitchFamily="34" charset="0"/>
                <a:ea typeface="Times New Roman" panose="02020603050405020304" pitchFamily="18" charset="0"/>
              </a:rPr>
              <a:t>we learned that many of the most frequent terms/words were words containing information about the email metadata</a:t>
            </a:r>
          </a:p>
          <a:p>
            <a:endParaRPr lang="en-US"/>
          </a:p>
        </p:txBody>
      </p:sp>
      <p:sp>
        <p:nvSpPr>
          <p:cNvPr id="4" name="Slide Number Placeholder 3"/>
          <p:cNvSpPr>
            <a:spLocks noGrp="1"/>
          </p:cNvSpPr>
          <p:nvPr>
            <p:ph type="sldNum" sz="quarter" idx="5"/>
          </p:nvPr>
        </p:nvSpPr>
        <p:spPr/>
        <p:txBody>
          <a:bodyPr/>
          <a:lstStyle/>
          <a:p>
            <a:fld id="{25B768FF-7CE0-4E3C-A6DF-6C9EB3D1CD4F}" type="slidenum">
              <a:rPr lang="en-US" smtClean="0"/>
              <a:t>31</a:t>
            </a:fld>
            <a:endParaRPr lang="en-US"/>
          </a:p>
        </p:txBody>
      </p:sp>
    </p:spTree>
    <p:extLst>
      <p:ext uri="{BB962C8B-B14F-4D97-AF65-F5344CB8AC3E}">
        <p14:creationId xmlns:p14="http://schemas.microsoft.com/office/powerpoint/2010/main" val="152868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Arial" panose="020B0604020202020204" pitchFamily="34" charset="0"/>
                <a:ea typeface="Times New Roman" panose="02020603050405020304" pitchFamily="18" charset="0"/>
              </a:rPr>
              <a:t>most common words were words like “the”, “to”, and “for” which lack discriminatory power and are not specific to any topic or category</a:t>
            </a:r>
          </a:p>
          <a:p>
            <a:r>
              <a:rPr lang="en-US" sz="1800">
                <a:effectLst/>
                <a:latin typeface="Arial" panose="020B0604020202020204" pitchFamily="34" charset="0"/>
                <a:ea typeface="Times New Roman" panose="02020603050405020304" pitchFamily="18" charset="0"/>
              </a:rPr>
              <a:t>we learned that many of the most frequent terms/words were words containing information about the email metadata</a:t>
            </a:r>
          </a:p>
          <a:p>
            <a:r>
              <a:rPr lang="en-US" sz="1800">
                <a:effectLst/>
                <a:latin typeface="Arial" panose="020B0604020202020204" pitchFamily="34" charset="0"/>
                <a:ea typeface="Times New Roman" panose="02020603050405020304" pitchFamily="18" charset="0"/>
              </a:rPr>
              <a:t>many of the words that were most frequent turned out to be HTML characters, such as “&gt;”, “&lt;”, or “id”</a:t>
            </a:r>
          </a:p>
          <a:p>
            <a:endParaRPr lang="en-US"/>
          </a:p>
        </p:txBody>
      </p:sp>
      <p:sp>
        <p:nvSpPr>
          <p:cNvPr id="4" name="Slide Number Placeholder 3"/>
          <p:cNvSpPr>
            <a:spLocks noGrp="1"/>
          </p:cNvSpPr>
          <p:nvPr>
            <p:ph type="sldNum" sz="quarter" idx="5"/>
          </p:nvPr>
        </p:nvSpPr>
        <p:spPr/>
        <p:txBody>
          <a:bodyPr/>
          <a:lstStyle/>
          <a:p>
            <a:fld id="{25B768FF-7CE0-4E3C-A6DF-6C9EB3D1CD4F}" type="slidenum">
              <a:rPr lang="en-US" smtClean="0"/>
              <a:t>32</a:t>
            </a:fld>
            <a:endParaRPr lang="en-US"/>
          </a:p>
        </p:txBody>
      </p:sp>
    </p:spTree>
    <p:extLst>
      <p:ext uri="{BB962C8B-B14F-4D97-AF65-F5344CB8AC3E}">
        <p14:creationId xmlns:p14="http://schemas.microsoft.com/office/powerpoint/2010/main" val="2233928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34</a:t>
            </a:fld>
            <a:endParaRPr lang="en-US"/>
          </a:p>
        </p:txBody>
      </p:sp>
    </p:spTree>
    <p:extLst>
      <p:ext uri="{BB962C8B-B14F-4D97-AF65-F5344CB8AC3E}">
        <p14:creationId xmlns:p14="http://schemas.microsoft.com/office/powerpoint/2010/main" val="185901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35</a:t>
            </a:fld>
            <a:endParaRPr lang="en-US"/>
          </a:p>
        </p:txBody>
      </p:sp>
    </p:spTree>
    <p:extLst>
      <p:ext uri="{BB962C8B-B14F-4D97-AF65-F5344CB8AC3E}">
        <p14:creationId xmlns:p14="http://schemas.microsoft.com/office/powerpoint/2010/main" val="1678315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36</a:t>
            </a:fld>
            <a:endParaRPr lang="en-US"/>
          </a:p>
        </p:txBody>
      </p:sp>
    </p:spTree>
    <p:extLst>
      <p:ext uri="{BB962C8B-B14F-4D97-AF65-F5344CB8AC3E}">
        <p14:creationId xmlns:p14="http://schemas.microsoft.com/office/powerpoint/2010/main" val="540342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37</a:t>
            </a:fld>
            <a:endParaRPr lang="en-US"/>
          </a:p>
        </p:txBody>
      </p:sp>
    </p:spTree>
    <p:extLst>
      <p:ext uri="{BB962C8B-B14F-4D97-AF65-F5344CB8AC3E}">
        <p14:creationId xmlns:p14="http://schemas.microsoft.com/office/powerpoint/2010/main" val="504014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3</a:t>
            </a:fld>
            <a:endParaRPr lang="en-US"/>
          </a:p>
        </p:txBody>
      </p:sp>
    </p:spTree>
    <p:extLst>
      <p:ext uri="{BB962C8B-B14F-4D97-AF65-F5344CB8AC3E}">
        <p14:creationId xmlns:p14="http://schemas.microsoft.com/office/powerpoint/2010/main" val="825744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38</a:t>
            </a:fld>
            <a:endParaRPr lang="en-US"/>
          </a:p>
        </p:txBody>
      </p:sp>
    </p:spTree>
    <p:extLst>
      <p:ext uri="{BB962C8B-B14F-4D97-AF65-F5344CB8AC3E}">
        <p14:creationId xmlns:p14="http://schemas.microsoft.com/office/powerpoint/2010/main" val="1402463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39</a:t>
            </a:fld>
            <a:endParaRPr lang="en-US"/>
          </a:p>
        </p:txBody>
      </p:sp>
    </p:spTree>
    <p:extLst>
      <p:ext uri="{BB962C8B-B14F-4D97-AF65-F5344CB8AC3E}">
        <p14:creationId xmlns:p14="http://schemas.microsoft.com/office/powerpoint/2010/main" val="987708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40</a:t>
            </a:fld>
            <a:endParaRPr lang="en-US"/>
          </a:p>
        </p:txBody>
      </p:sp>
    </p:spTree>
    <p:extLst>
      <p:ext uri="{BB962C8B-B14F-4D97-AF65-F5344CB8AC3E}">
        <p14:creationId xmlns:p14="http://schemas.microsoft.com/office/powerpoint/2010/main" val="425360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41</a:t>
            </a:fld>
            <a:endParaRPr lang="en-US"/>
          </a:p>
        </p:txBody>
      </p:sp>
    </p:spTree>
    <p:extLst>
      <p:ext uri="{BB962C8B-B14F-4D97-AF65-F5344CB8AC3E}">
        <p14:creationId xmlns:p14="http://schemas.microsoft.com/office/powerpoint/2010/main" val="3684331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42</a:t>
            </a:fld>
            <a:endParaRPr lang="en-US"/>
          </a:p>
        </p:txBody>
      </p:sp>
    </p:spTree>
    <p:extLst>
      <p:ext uri="{BB962C8B-B14F-4D97-AF65-F5344CB8AC3E}">
        <p14:creationId xmlns:p14="http://schemas.microsoft.com/office/powerpoint/2010/main" val="3974633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Emily</a:t>
            </a:r>
          </a:p>
        </p:txBody>
      </p:sp>
      <p:sp>
        <p:nvSpPr>
          <p:cNvPr id="4" name="Slide Number Placeholder 3"/>
          <p:cNvSpPr>
            <a:spLocks noGrp="1"/>
          </p:cNvSpPr>
          <p:nvPr>
            <p:ph type="sldNum" sz="quarter" idx="5"/>
          </p:nvPr>
        </p:nvSpPr>
        <p:spPr/>
        <p:txBody>
          <a:bodyPr/>
          <a:lstStyle/>
          <a:p>
            <a:fld id="{25B768FF-7CE0-4E3C-A6DF-6C9EB3D1CD4F}" type="slidenum">
              <a:rPr lang="en-US" smtClean="0"/>
              <a:t>44</a:t>
            </a:fld>
            <a:endParaRPr lang="en-US"/>
          </a:p>
        </p:txBody>
      </p:sp>
    </p:spTree>
    <p:extLst>
      <p:ext uri="{BB962C8B-B14F-4D97-AF65-F5344CB8AC3E}">
        <p14:creationId xmlns:p14="http://schemas.microsoft.com/office/powerpoint/2010/main" val="330188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Emily</a:t>
            </a:r>
          </a:p>
        </p:txBody>
      </p:sp>
      <p:sp>
        <p:nvSpPr>
          <p:cNvPr id="4" name="Slide Number Placeholder 3"/>
          <p:cNvSpPr>
            <a:spLocks noGrp="1"/>
          </p:cNvSpPr>
          <p:nvPr>
            <p:ph type="sldNum" sz="quarter" idx="5"/>
          </p:nvPr>
        </p:nvSpPr>
        <p:spPr/>
        <p:txBody>
          <a:bodyPr/>
          <a:lstStyle/>
          <a:p>
            <a:fld id="{25B768FF-7CE0-4E3C-A6DF-6C9EB3D1CD4F}" type="slidenum">
              <a:rPr lang="en-US" smtClean="0"/>
              <a:t>45</a:t>
            </a:fld>
            <a:endParaRPr lang="en-US"/>
          </a:p>
        </p:txBody>
      </p:sp>
    </p:spTree>
    <p:extLst>
      <p:ext uri="{BB962C8B-B14F-4D97-AF65-F5344CB8AC3E}">
        <p14:creationId xmlns:p14="http://schemas.microsoft.com/office/powerpoint/2010/main" val="1979728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Emily</a:t>
            </a:r>
          </a:p>
        </p:txBody>
      </p:sp>
      <p:sp>
        <p:nvSpPr>
          <p:cNvPr id="4" name="Slide Number Placeholder 3"/>
          <p:cNvSpPr>
            <a:spLocks noGrp="1"/>
          </p:cNvSpPr>
          <p:nvPr>
            <p:ph type="sldNum" sz="quarter" idx="5"/>
          </p:nvPr>
        </p:nvSpPr>
        <p:spPr/>
        <p:txBody>
          <a:bodyPr/>
          <a:lstStyle/>
          <a:p>
            <a:fld id="{25B768FF-7CE0-4E3C-A6DF-6C9EB3D1CD4F}" type="slidenum">
              <a:rPr lang="en-US" smtClean="0"/>
              <a:t>47</a:t>
            </a:fld>
            <a:endParaRPr lang="en-US"/>
          </a:p>
        </p:txBody>
      </p:sp>
    </p:spTree>
    <p:extLst>
      <p:ext uri="{BB962C8B-B14F-4D97-AF65-F5344CB8AC3E}">
        <p14:creationId xmlns:p14="http://schemas.microsoft.com/office/powerpoint/2010/main" val="2649585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Emily</a:t>
            </a:r>
          </a:p>
        </p:txBody>
      </p:sp>
      <p:sp>
        <p:nvSpPr>
          <p:cNvPr id="4" name="Slide Number Placeholder 3"/>
          <p:cNvSpPr>
            <a:spLocks noGrp="1"/>
          </p:cNvSpPr>
          <p:nvPr>
            <p:ph type="sldNum" sz="quarter" idx="5"/>
          </p:nvPr>
        </p:nvSpPr>
        <p:spPr/>
        <p:txBody>
          <a:bodyPr/>
          <a:lstStyle/>
          <a:p>
            <a:fld id="{25B768FF-7CE0-4E3C-A6DF-6C9EB3D1CD4F}" type="slidenum">
              <a:rPr lang="en-US" smtClean="0"/>
              <a:t>48</a:t>
            </a:fld>
            <a:endParaRPr lang="en-US"/>
          </a:p>
        </p:txBody>
      </p:sp>
    </p:spTree>
    <p:extLst>
      <p:ext uri="{BB962C8B-B14F-4D97-AF65-F5344CB8AC3E}">
        <p14:creationId xmlns:p14="http://schemas.microsoft.com/office/powerpoint/2010/main" val="25620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Emily</a:t>
            </a:r>
          </a:p>
        </p:txBody>
      </p:sp>
      <p:sp>
        <p:nvSpPr>
          <p:cNvPr id="4" name="Slide Number Placeholder 3"/>
          <p:cNvSpPr>
            <a:spLocks noGrp="1"/>
          </p:cNvSpPr>
          <p:nvPr>
            <p:ph type="sldNum" sz="quarter" idx="5"/>
          </p:nvPr>
        </p:nvSpPr>
        <p:spPr/>
        <p:txBody>
          <a:bodyPr/>
          <a:lstStyle/>
          <a:p>
            <a:fld id="{25B768FF-7CE0-4E3C-A6DF-6C9EB3D1CD4F}" type="slidenum">
              <a:rPr lang="en-US" smtClean="0"/>
              <a:t>49</a:t>
            </a:fld>
            <a:endParaRPr lang="en-US"/>
          </a:p>
        </p:txBody>
      </p:sp>
    </p:spTree>
    <p:extLst>
      <p:ext uri="{BB962C8B-B14F-4D97-AF65-F5344CB8AC3E}">
        <p14:creationId xmlns:p14="http://schemas.microsoft.com/office/powerpoint/2010/main" val="380238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4</a:t>
            </a:fld>
            <a:endParaRPr lang="en-US"/>
          </a:p>
        </p:txBody>
      </p:sp>
    </p:spTree>
    <p:extLst>
      <p:ext uri="{BB962C8B-B14F-4D97-AF65-F5344CB8AC3E}">
        <p14:creationId xmlns:p14="http://schemas.microsoft.com/office/powerpoint/2010/main" val="14644346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Emily</a:t>
            </a:r>
          </a:p>
        </p:txBody>
      </p:sp>
      <p:sp>
        <p:nvSpPr>
          <p:cNvPr id="4" name="Slide Number Placeholder 3"/>
          <p:cNvSpPr>
            <a:spLocks noGrp="1"/>
          </p:cNvSpPr>
          <p:nvPr>
            <p:ph type="sldNum" sz="quarter" idx="5"/>
          </p:nvPr>
        </p:nvSpPr>
        <p:spPr/>
        <p:txBody>
          <a:bodyPr/>
          <a:lstStyle/>
          <a:p>
            <a:fld id="{25B768FF-7CE0-4E3C-A6DF-6C9EB3D1CD4F}" type="slidenum">
              <a:rPr lang="en-US" smtClean="0"/>
              <a:t>50</a:t>
            </a:fld>
            <a:endParaRPr lang="en-US"/>
          </a:p>
        </p:txBody>
      </p:sp>
    </p:spTree>
    <p:extLst>
      <p:ext uri="{BB962C8B-B14F-4D97-AF65-F5344CB8AC3E}">
        <p14:creationId xmlns:p14="http://schemas.microsoft.com/office/powerpoint/2010/main" val="2756419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Emily</a:t>
            </a:r>
          </a:p>
        </p:txBody>
      </p:sp>
      <p:sp>
        <p:nvSpPr>
          <p:cNvPr id="4" name="Slide Number Placeholder 3"/>
          <p:cNvSpPr>
            <a:spLocks noGrp="1"/>
          </p:cNvSpPr>
          <p:nvPr>
            <p:ph type="sldNum" sz="quarter" idx="5"/>
          </p:nvPr>
        </p:nvSpPr>
        <p:spPr/>
        <p:txBody>
          <a:bodyPr/>
          <a:lstStyle/>
          <a:p>
            <a:fld id="{25B768FF-7CE0-4E3C-A6DF-6C9EB3D1CD4F}" type="slidenum">
              <a:rPr lang="en-US" smtClean="0"/>
              <a:t>51</a:t>
            </a:fld>
            <a:endParaRPr lang="en-US"/>
          </a:p>
        </p:txBody>
      </p:sp>
    </p:spTree>
    <p:extLst>
      <p:ext uri="{BB962C8B-B14F-4D97-AF65-F5344CB8AC3E}">
        <p14:creationId xmlns:p14="http://schemas.microsoft.com/office/powerpoint/2010/main" val="3714574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Emily</a:t>
            </a:r>
          </a:p>
        </p:txBody>
      </p:sp>
      <p:sp>
        <p:nvSpPr>
          <p:cNvPr id="4" name="Slide Number Placeholder 3"/>
          <p:cNvSpPr>
            <a:spLocks noGrp="1"/>
          </p:cNvSpPr>
          <p:nvPr>
            <p:ph type="sldNum" sz="quarter" idx="5"/>
          </p:nvPr>
        </p:nvSpPr>
        <p:spPr/>
        <p:txBody>
          <a:bodyPr/>
          <a:lstStyle/>
          <a:p>
            <a:fld id="{25B768FF-7CE0-4E3C-A6DF-6C9EB3D1CD4F}" type="slidenum">
              <a:rPr lang="en-US" smtClean="0"/>
              <a:t>5</a:t>
            </a:fld>
            <a:endParaRPr lang="en-US"/>
          </a:p>
        </p:txBody>
      </p:sp>
    </p:spTree>
    <p:extLst>
      <p:ext uri="{BB962C8B-B14F-4D97-AF65-F5344CB8AC3E}">
        <p14:creationId xmlns:p14="http://schemas.microsoft.com/office/powerpoint/2010/main" val="1767257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Emily</a:t>
            </a:r>
          </a:p>
        </p:txBody>
      </p:sp>
      <p:sp>
        <p:nvSpPr>
          <p:cNvPr id="4" name="Slide Number Placeholder 3"/>
          <p:cNvSpPr>
            <a:spLocks noGrp="1"/>
          </p:cNvSpPr>
          <p:nvPr>
            <p:ph type="sldNum" sz="quarter" idx="5"/>
          </p:nvPr>
        </p:nvSpPr>
        <p:spPr/>
        <p:txBody>
          <a:bodyPr/>
          <a:lstStyle/>
          <a:p>
            <a:fld id="{25B768FF-7CE0-4E3C-A6DF-6C9EB3D1CD4F}" type="slidenum">
              <a:rPr lang="en-US" smtClean="0"/>
              <a:t>6</a:t>
            </a:fld>
            <a:endParaRPr lang="en-US"/>
          </a:p>
        </p:txBody>
      </p:sp>
    </p:spTree>
    <p:extLst>
      <p:ext uri="{BB962C8B-B14F-4D97-AF65-F5344CB8AC3E}">
        <p14:creationId xmlns:p14="http://schemas.microsoft.com/office/powerpoint/2010/main" val="411189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James</a:t>
            </a:r>
          </a:p>
        </p:txBody>
      </p:sp>
      <p:sp>
        <p:nvSpPr>
          <p:cNvPr id="4" name="Slide Number Placeholder 3"/>
          <p:cNvSpPr>
            <a:spLocks noGrp="1"/>
          </p:cNvSpPr>
          <p:nvPr>
            <p:ph type="sldNum" sz="quarter" idx="5"/>
          </p:nvPr>
        </p:nvSpPr>
        <p:spPr/>
        <p:txBody>
          <a:bodyPr/>
          <a:lstStyle/>
          <a:p>
            <a:fld id="{25B768FF-7CE0-4E3C-A6DF-6C9EB3D1CD4F}" type="slidenum">
              <a:rPr lang="en-US" smtClean="0"/>
              <a:t>7</a:t>
            </a:fld>
            <a:endParaRPr lang="en-US"/>
          </a:p>
        </p:txBody>
      </p:sp>
    </p:spTree>
    <p:extLst>
      <p:ext uri="{BB962C8B-B14F-4D97-AF65-F5344CB8AC3E}">
        <p14:creationId xmlns:p14="http://schemas.microsoft.com/office/powerpoint/2010/main" val="219925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James</a:t>
            </a:r>
          </a:p>
        </p:txBody>
      </p:sp>
      <p:sp>
        <p:nvSpPr>
          <p:cNvPr id="4" name="Slide Number Placeholder 3"/>
          <p:cNvSpPr>
            <a:spLocks noGrp="1"/>
          </p:cNvSpPr>
          <p:nvPr>
            <p:ph type="sldNum" sz="quarter" idx="5"/>
          </p:nvPr>
        </p:nvSpPr>
        <p:spPr/>
        <p:txBody>
          <a:bodyPr/>
          <a:lstStyle/>
          <a:p>
            <a:fld id="{25B768FF-7CE0-4E3C-A6DF-6C9EB3D1CD4F}" type="slidenum">
              <a:rPr lang="en-US" smtClean="0"/>
              <a:t>8</a:t>
            </a:fld>
            <a:endParaRPr lang="en-US"/>
          </a:p>
        </p:txBody>
      </p:sp>
    </p:spTree>
    <p:extLst>
      <p:ext uri="{BB962C8B-B14F-4D97-AF65-F5344CB8AC3E}">
        <p14:creationId xmlns:p14="http://schemas.microsoft.com/office/powerpoint/2010/main" val="2923769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Emily</a:t>
            </a:r>
          </a:p>
        </p:txBody>
      </p:sp>
      <p:sp>
        <p:nvSpPr>
          <p:cNvPr id="4" name="Slide Number Placeholder 3"/>
          <p:cNvSpPr>
            <a:spLocks noGrp="1"/>
          </p:cNvSpPr>
          <p:nvPr>
            <p:ph type="sldNum" sz="quarter" idx="5"/>
          </p:nvPr>
        </p:nvSpPr>
        <p:spPr/>
        <p:txBody>
          <a:bodyPr/>
          <a:lstStyle/>
          <a:p>
            <a:fld id="{25B768FF-7CE0-4E3C-A6DF-6C9EB3D1CD4F}" type="slidenum">
              <a:rPr lang="en-US" smtClean="0"/>
              <a:t>13</a:t>
            </a:fld>
            <a:endParaRPr lang="en-US"/>
          </a:p>
        </p:txBody>
      </p:sp>
    </p:spTree>
    <p:extLst>
      <p:ext uri="{BB962C8B-B14F-4D97-AF65-F5344CB8AC3E}">
        <p14:creationId xmlns:p14="http://schemas.microsoft.com/office/powerpoint/2010/main" val="2352447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Jonathan</a:t>
            </a:r>
          </a:p>
        </p:txBody>
      </p:sp>
      <p:sp>
        <p:nvSpPr>
          <p:cNvPr id="4" name="Slide Number Placeholder 3"/>
          <p:cNvSpPr>
            <a:spLocks noGrp="1"/>
          </p:cNvSpPr>
          <p:nvPr>
            <p:ph type="sldNum" sz="quarter" idx="5"/>
          </p:nvPr>
        </p:nvSpPr>
        <p:spPr/>
        <p:txBody>
          <a:bodyPr/>
          <a:lstStyle/>
          <a:p>
            <a:fld id="{25B768FF-7CE0-4E3C-A6DF-6C9EB3D1CD4F}" type="slidenum">
              <a:rPr lang="en-US" smtClean="0"/>
              <a:t>15</a:t>
            </a:fld>
            <a:endParaRPr lang="en-US"/>
          </a:p>
        </p:txBody>
      </p:sp>
    </p:spTree>
    <p:extLst>
      <p:ext uri="{BB962C8B-B14F-4D97-AF65-F5344CB8AC3E}">
        <p14:creationId xmlns:p14="http://schemas.microsoft.com/office/powerpoint/2010/main" val="3849160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4/23/2024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64463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0987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3119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7248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703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8489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96662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4167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97320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1803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0169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4/23/2024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86939574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Cyber Security in Higher Education</a:t>
            </a:r>
          </a:p>
        </p:txBody>
      </p:sp>
      <p:sp>
        <p:nvSpPr>
          <p:cNvPr id="3" name="Subtitle 2"/>
          <p:cNvSpPr>
            <a:spLocks noGrp="1"/>
          </p:cNvSpPr>
          <p:nvPr>
            <p:ph type="subTitle" idx="1"/>
          </p:nvPr>
        </p:nvSpPr>
        <p:spPr/>
        <p:txBody>
          <a:bodyPr vert="horz" lIns="91440" tIns="45720" rIns="91440" bIns="45720" rtlCol="0" anchor="t">
            <a:normAutofit/>
          </a:bodyPr>
          <a:lstStyle/>
          <a:p>
            <a:r>
              <a:rPr lang="en-US">
                <a:solidFill>
                  <a:schemeClr val="tx1"/>
                </a:solidFill>
              </a:rPr>
              <a:t>James</a:t>
            </a:r>
          </a:p>
          <a:p>
            <a:r>
              <a:rPr lang="en-US">
                <a:solidFill>
                  <a:schemeClr val="tx1"/>
                </a:solidFill>
              </a:rPr>
              <a:t>Emily</a:t>
            </a:r>
          </a:p>
          <a:p>
            <a:r>
              <a:rPr lang="en-US">
                <a:solidFill>
                  <a:schemeClr val="tx1"/>
                </a:solidFill>
              </a:rPr>
              <a:t>Jonathan</a:t>
            </a:r>
          </a:p>
          <a:p>
            <a:endParaRPr lang="en-US">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73E9-F8C6-643B-581D-60974DDC8ADC}"/>
              </a:ext>
            </a:extLst>
          </p:cNvPr>
          <p:cNvSpPr>
            <a:spLocks noGrp="1"/>
          </p:cNvSpPr>
          <p:nvPr>
            <p:ph type="title"/>
          </p:nvPr>
        </p:nvSpPr>
        <p:spPr/>
        <p:txBody>
          <a:bodyPr/>
          <a:lstStyle/>
          <a:p>
            <a:r>
              <a:rPr lang="en-US">
                <a:ea typeface="+mj-lt"/>
                <a:cs typeface="+mj-lt"/>
              </a:rPr>
              <a:t>Personal Devices – Social Engineering </a:t>
            </a:r>
            <a:endParaRPr lang="en-US"/>
          </a:p>
        </p:txBody>
      </p:sp>
      <p:sp>
        <p:nvSpPr>
          <p:cNvPr id="3" name="Content Placeholder 2">
            <a:extLst>
              <a:ext uri="{FF2B5EF4-FFF2-40B4-BE49-F238E27FC236}">
                <a16:creationId xmlns:a16="http://schemas.microsoft.com/office/drawing/2014/main" id="{216A44F1-688D-6E52-D50B-6CF75C0BA4DA}"/>
              </a:ext>
            </a:extLst>
          </p:cNvPr>
          <p:cNvSpPr>
            <a:spLocks noGrp="1"/>
          </p:cNvSpPr>
          <p:nvPr>
            <p:ph idx="1"/>
          </p:nvPr>
        </p:nvSpPr>
        <p:spPr/>
        <p:txBody>
          <a:bodyPr vert="horz" lIns="91440" tIns="45720" rIns="91440" bIns="45720" rtlCol="0" anchor="t">
            <a:normAutofit/>
          </a:bodyPr>
          <a:lstStyle/>
          <a:p>
            <a:r>
              <a:rPr lang="en-US" sz="2400">
                <a:ea typeface="+mn-lt"/>
                <a:cs typeface="+mn-lt"/>
              </a:rPr>
              <a:t>Adversary: Student gaining access to another student’s personal device with the goal of impersonating them to get sensitive information.  </a:t>
            </a:r>
            <a:endParaRPr lang="en-US" sz="2400"/>
          </a:p>
          <a:p>
            <a:r>
              <a:rPr lang="en-US" sz="2400">
                <a:ea typeface="+mn-lt"/>
                <a:cs typeface="+mn-lt"/>
              </a:rPr>
              <a:t>Capabilities: The adversary would have knowledge of social engineering techniques, phishing skills, or could possibly be informed on malware development and deployment. </a:t>
            </a:r>
          </a:p>
          <a:p>
            <a:r>
              <a:rPr lang="en-US" sz="2400">
                <a:ea typeface="+mn-lt"/>
                <a:cs typeface="+mn-lt"/>
              </a:rPr>
              <a:t>Infrastructure: The infrastructure would be the adversary's communication channels, such as email, phone calls, social media, or in-person interactions, used to establish contact with potential victims. </a:t>
            </a:r>
            <a:endParaRPr lang="en-US" sz="2400"/>
          </a:p>
        </p:txBody>
      </p:sp>
      <p:sp>
        <p:nvSpPr>
          <p:cNvPr id="4" name="Footer Placeholder 3">
            <a:extLst>
              <a:ext uri="{FF2B5EF4-FFF2-40B4-BE49-F238E27FC236}">
                <a16:creationId xmlns:a16="http://schemas.microsoft.com/office/drawing/2014/main" id="{E3C46A94-14FC-9BCC-DC84-D09D39D78A4B}"/>
              </a:ext>
            </a:extLst>
          </p:cNvPr>
          <p:cNvSpPr>
            <a:spLocks noGrp="1"/>
          </p:cNvSpPr>
          <p:nvPr>
            <p:ph type="ftr" sz="quarter" idx="11"/>
          </p:nvPr>
        </p:nvSpPr>
        <p:spPr/>
        <p:txBody>
          <a:bodyPr/>
          <a:lstStyle/>
          <a:p>
            <a:r>
              <a:rPr lang="en-US"/>
              <a:t>James</a:t>
            </a:r>
          </a:p>
        </p:txBody>
      </p:sp>
    </p:spTree>
    <p:extLst>
      <p:ext uri="{BB962C8B-B14F-4D97-AF65-F5344CB8AC3E}">
        <p14:creationId xmlns:p14="http://schemas.microsoft.com/office/powerpoint/2010/main" val="357577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73E9-F8C6-643B-581D-60974DDC8ADC}"/>
              </a:ext>
            </a:extLst>
          </p:cNvPr>
          <p:cNvSpPr>
            <a:spLocks noGrp="1"/>
          </p:cNvSpPr>
          <p:nvPr>
            <p:ph type="title"/>
          </p:nvPr>
        </p:nvSpPr>
        <p:spPr/>
        <p:txBody>
          <a:bodyPr/>
          <a:lstStyle/>
          <a:p>
            <a:r>
              <a:rPr lang="en-US">
                <a:ea typeface="+mj-lt"/>
                <a:cs typeface="+mj-lt"/>
              </a:rPr>
              <a:t>Learning Management System – Injection Attacks  </a:t>
            </a:r>
            <a:endParaRPr lang="en-US"/>
          </a:p>
        </p:txBody>
      </p:sp>
      <p:sp>
        <p:nvSpPr>
          <p:cNvPr id="3" name="Content Placeholder 2">
            <a:extLst>
              <a:ext uri="{FF2B5EF4-FFF2-40B4-BE49-F238E27FC236}">
                <a16:creationId xmlns:a16="http://schemas.microsoft.com/office/drawing/2014/main" id="{216A44F1-688D-6E52-D50B-6CF75C0BA4DA}"/>
              </a:ext>
            </a:extLst>
          </p:cNvPr>
          <p:cNvSpPr>
            <a:spLocks noGrp="1"/>
          </p:cNvSpPr>
          <p:nvPr>
            <p:ph idx="1"/>
          </p:nvPr>
        </p:nvSpPr>
        <p:spPr>
          <a:xfrm>
            <a:off x="593785" y="1696229"/>
            <a:ext cx="10760015" cy="3172394"/>
          </a:xfrm>
        </p:spPr>
        <p:txBody>
          <a:bodyPr vert="horz" lIns="91440" tIns="45720" rIns="91440" bIns="45720" rtlCol="0" anchor="t">
            <a:noAutofit/>
          </a:bodyPr>
          <a:lstStyle/>
          <a:p>
            <a:r>
              <a:rPr lang="en-US" sz="2400">
                <a:ea typeface="+mn-lt"/>
                <a:cs typeface="+mn-lt"/>
              </a:rPr>
              <a:t>Adversary: Current student or students at a university trying to gather data of their classmates. </a:t>
            </a:r>
          </a:p>
          <a:p>
            <a:r>
              <a:rPr lang="en-US" sz="2400">
                <a:ea typeface="+mn-lt"/>
                <a:cs typeface="+mn-lt"/>
              </a:rPr>
              <a:t>Capabilities: SQL-Injection, Cross-Site-Scripting Vulnerabilities. </a:t>
            </a:r>
          </a:p>
          <a:p>
            <a:r>
              <a:rPr lang="en-US" sz="2400">
                <a:ea typeface="+mn-lt"/>
                <a:cs typeface="+mn-lt"/>
              </a:rPr>
              <a:t>Infrastructure: The LMS itself. Injection attacks directly exploit vulnerabilities in websites or applications without needing external networks or assets. Attackers inject malicious code into input fields, manipulating functionality to compromise data or execute unauthorized commands within the system itself. </a:t>
            </a:r>
          </a:p>
          <a:p>
            <a:r>
              <a:rPr lang="en-US" sz="2400">
                <a:ea typeface="+mn-lt"/>
                <a:cs typeface="+mn-lt"/>
              </a:rPr>
              <a:t>Victim: Not only the university the student attends. All universities using the LMS would be put at risk. Therefore, every student at each of these universities could possibly be the victims. </a:t>
            </a:r>
          </a:p>
        </p:txBody>
      </p:sp>
      <p:sp>
        <p:nvSpPr>
          <p:cNvPr id="4" name="Footer Placeholder 3">
            <a:extLst>
              <a:ext uri="{FF2B5EF4-FFF2-40B4-BE49-F238E27FC236}">
                <a16:creationId xmlns:a16="http://schemas.microsoft.com/office/drawing/2014/main" id="{E3C46A94-14FC-9BCC-DC84-D09D39D78A4B}"/>
              </a:ext>
            </a:extLst>
          </p:cNvPr>
          <p:cNvSpPr>
            <a:spLocks noGrp="1"/>
          </p:cNvSpPr>
          <p:nvPr>
            <p:ph type="ftr" sz="quarter" idx="11"/>
          </p:nvPr>
        </p:nvSpPr>
        <p:spPr/>
        <p:txBody>
          <a:bodyPr/>
          <a:lstStyle/>
          <a:p>
            <a:r>
              <a:rPr lang="en-US"/>
              <a:t>James</a:t>
            </a:r>
          </a:p>
        </p:txBody>
      </p:sp>
    </p:spTree>
    <p:extLst>
      <p:ext uri="{BB962C8B-B14F-4D97-AF65-F5344CB8AC3E}">
        <p14:creationId xmlns:p14="http://schemas.microsoft.com/office/powerpoint/2010/main" val="2826824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73E9-F8C6-643B-581D-60974DDC8ADC}"/>
              </a:ext>
            </a:extLst>
          </p:cNvPr>
          <p:cNvSpPr>
            <a:spLocks noGrp="1"/>
          </p:cNvSpPr>
          <p:nvPr>
            <p:ph type="title"/>
          </p:nvPr>
        </p:nvSpPr>
        <p:spPr/>
        <p:txBody>
          <a:bodyPr/>
          <a:lstStyle/>
          <a:p>
            <a:r>
              <a:rPr lang="en-US">
                <a:ea typeface="+mj-lt"/>
                <a:cs typeface="+mj-lt"/>
              </a:rPr>
              <a:t>Productivity Software Suites – Phishing </a:t>
            </a:r>
            <a:endParaRPr lang="en-US"/>
          </a:p>
        </p:txBody>
      </p:sp>
      <p:sp>
        <p:nvSpPr>
          <p:cNvPr id="3" name="Content Placeholder 2">
            <a:extLst>
              <a:ext uri="{FF2B5EF4-FFF2-40B4-BE49-F238E27FC236}">
                <a16:creationId xmlns:a16="http://schemas.microsoft.com/office/drawing/2014/main" id="{216A44F1-688D-6E52-D50B-6CF75C0BA4DA}"/>
              </a:ext>
            </a:extLst>
          </p:cNvPr>
          <p:cNvSpPr>
            <a:spLocks noGrp="1"/>
          </p:cNvSpPr>
          <p:nvPr>
            <p:ph idx="1"/>
          </p:nvPr>
        </p:nvSpPr>
        <p:spPr>
          <a:xfrm>
            <a:off x="1167729" y="1808877"/>
            <a:ext cx="8595360" cy="4351337"/>
          </a:xfrm>
        </p:spPr>
        <p:txBody>
          <a:bodyPr vert="horz" lIns="91440" tIns="45720" rIns="91440" bIns="45720" rtlCol="0" anchor="t">
            <a:normAutofit/>
          </a:bodyPr>
          <a:lstStyle/>
          <a:p>
            <a:r>
              <a:rPr lang="en-US" sz="2000">
                <a:ea typeface="+mn-lt"/>
                <a:cs typeface="+mn-lt"/>
              </a:rPr>
              <a:t>Adversary: A cybercriminal organization specializing in identity theft and email-compromising schemes. </a:t>
            </a:r>
            <a:endParaRPr lang="en-US" sz="2000"/>
          </a:p>
          <a:p>
            <a:r>
              <a:rPr lang="en-US" sz="2000">
                <a:ea typeface="+mn-lt"/>
                <a:cs typeface="+mn-lt"/>
              </a:rPr>
              <a:t>Capabilities: Targeted phishing campaigns to trick users into revealing their Microsoft login credentials, enabling unauthorized access to email accounts and sensitive documents. </a:t>
            </a:r>
            <a:endParaRPr lang="en-US" sz="2000"/>
          </a:p>
          <a:p>
            <a:r>
              <a:rPr lang="en-US" sz="2000">
                <a:ea typeface="+mn-lt"/>
                <a:cs typeface="+mn-lt"/>
              </a:rPr>
              <a:t>Infrastructure: The adversary operates from temporary email addresses, compromised websites, and phishing landing pages designed to mimic legitimate Microsoft login portals. </a:t>
            </a:r>
            <a:endParaRPr lang="en-US" sz="2000"/>
          </a:p>
          <a:p>
            <a:r>
              <a:rPr lang="en-US" sz="2000">
                <a:ea typeface="+mn-lt"/>
                <a:cs typeface="+mn-lt"/>
              </a:rPr>
              <a:t>Victim: Students, faculty, and administrative staff using Microsoft Suite services for email communication, document collaboration, and administrative tasks.</a:t>
            </a:r>
            <a:endParaRPr lang="en-US" sz="2000"/>
          </a:p>
        </p:txBody>
      </p:sp>
      <p:sp>
        <p:nvSpPr>
          <p:cNvPr id="4" name="Footer Placeholder 3">
            <a:extLst>
              <a:ext uri="{FF2B5EF4-FFF2-40B4-BE49-F238E27FC236}">
                <a16:creationId xmlns:a16="http://schemas.microsoft.com/office/drawing/2014/main" id="{E3C46A94-14FC-9BCC-DC84-D09D39D78A4B}"/>
              </a:ext>
            </a:extLst>
          </p:cNvPr>
          <p:cNvSpPr>
            <a:spLocks noGrp="1"/>
          </p:cNvSpPr>
          <p:nvPr>
            <p:ph type="ftr" sz="quarter" idx="11"/>
          </p:nvPr>
        </p:nvSpPr>
        <p:spPr/>
        <p:txBody>
          <a:bodyPr/>
          <a:lstStyle/>
          <a:p>
            <a:r>
              <a:rPr lang="en-US"/>
              <a:t>James</a:t>
            </a:r>
          </a:p>
        </p:txBody>
      </p:sp>
    </p:spTree>
    <p:extLst>
      <p:ext uri="{BB962C8B-B14F-4D97-AF65-F5344CB8AC3E}">
        <p14:creationId xmlns:p14="http://schemas.microsoft.com/office/powerpoint/2010/main" val="170674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3FB9-6E13-B6E0-D9BA-B6397AFFDBBD}"/>
              </a:ext>
            </a:extLst>
          </p:cNvPr>
          <p:cNvSpPr>
            <a:spLocks noGrp="1"/>
          </p:cNvSpPr>
          <p:nvPr>
            <p:ph type="title"/>
          </p:nvPr>
        </p:nvSpPr>
        <p:spPr/>
        <p:txBody>
          <a:bodyPr/>
          <a:lstStyle/>
          <a:p>
            <a:r>
              <a:rPr lang="en-US"/>
              <a:t>Intelligence Buy-In</a:t>
            </a:r>
          </a:p>
        </p:txBody>
      </p:sp>
      <p:sp>
        <p:nvSpPr>
          <p:cNvPr id="3" name="Content Placeholder 2">
            <a:extLst>
              <a:ext uri="{FF2B5EF4-FFF2-40B4-BE49-F238E27FC236}">
                <a16:creationId xmlns:a16="http://schemas.microsoft.com/office/drawing/2014/main" id="{D8503FC9-F068-07A6-4BFF-2A1B24C97CCC}"/>
              </a:ext>
            </a:extLst>
          </p:cNvPr>
          <p:cNvSpPr>
            <a:spLocks noGrp="1"/>
          </p:cNvSpPr>
          <p:nvPr>
            <p:ph idx="1"/>
          </p:nvPr>
        </p:nvSpPr>
        <p:spPr/>
        <p:txBody>
          <a:bodyPr vert="horz" lIns="91440" tIns="45720" rIns="91440" bIns="45720" rtlCol="0" anchor="t">
            <a:normAutofit/>
          </a:bodyPr>
          <a:lstStyle/>
          <a:p>
            <a:r>
              <a:rPr lang="en-US" sz="2000">
                <a:ea typeface="+mn-lt"/>
                <a:cs typeface="+mn-lt"/>
              </a:rPr>
              <a:t>Higher education institutions experience security breaches relatively frequently, and with a concerning 20% increase in breaches from 2022 to 2023.</a:t>
            </a:r>
            <a:endParaRPr lang="en-US" sz="2000"/>
          </a:p>
          <a:p>
            <a:r>
              <a:rPr lang="en-US" sz="2000">
                <a:ea typeface="+mn-lt"/>
                <a:cs typeface="+mn-lt"/>
              </a:rPr>
              <a:t>The cost of a data breach is substantial; universities must cover remediation costs, legal fees associated data protection regulations, and the loss of valuable intellectual property. </a:t>
            </a:r>
          </a:p>
          <a:p>
            <a:r>
              <a:rPr lang="en-US" sz="2000">
                <a:ea typeface="+mn-lt"/>
                <a:cs typeface="+mn-lt"/>
              </a:rPr>
              <a:t>On average, universities end up facing a financial burden of $3.65 million per breach.</a:t>
            </a:r>
            <a:endParaRPr lang="en-US" sz="2000"/>
          </a:p>
          <a:p>
            <a:r>
              <a:rPr lang="en-US" sz="2000">
                <a:ea typeface="+mn-lt"/>
                <a:cs typeface="+mn-lt"/>
              </a:rPr>
              <a:t>Intelligence-based security can facilitate early detection, rapid response, and proactive risk management protocols. This will not only minimize the impact of breaches, but also will ultimately reduce the financial costs associated with them.</a:t>
            </a:r>
          </a:p>
          <a:p>
            <a:endParaRPr lang="en-US"/>
          </a:p>
          <a:p>
            <a:endParaRPr lang="en-US"/>
          </a:p>
          <a:p>
            <a:endParaRPr lang="en-US"/>
          </a:p>
        </p:txBody>
      </p:sp>
    </p:spTree>
    <p:extLst>
      <p:ext uri="{BB962C8B-B14F-4D97-AF65-F5344CB8AC3E}">
        <p14:creationId xmlns:p14="http://schemas.microsoft.com/office/powerpoint/2010/main" val="429072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7C50-0B2D-D164-D4DD-8A3B77A32F4C}"/>
              </a:ext>
            </a:extLst>
          </p:cNvPr>
          <p:cNvSpPr>
            <a:spLocks noGrp="1"/>
          </p:cNvSpPr>
          <p:nvPr>
            <p:ph type="title"/>
          </p:nvPr>
        </p:nvSpPr>
        <p:spPr>
          <a:xfrm>
            <a:off x="838200" y="2761415"/>
            <a:ext cx="10515600" cy="1325563"/>
          </a:xfrm>
        </p:spPr>
        <p:txBody>
          <a:bodyPr/>
          <a:lstStyle/>
          <a:p>
            <a:pPr algn="ctr"/>
            <a:r>
              <a:rPr lang="en-US"/>
              <a:t>Dataset Identification &amp; Justification </a:t>
            </a:r>
          </a:p>
        </p:txBody>
      </p:sp>
    </p:spTree>
    <p:extLst>
      <p:ext uri="{BB962C8B-B14F-4D97-AF65-F5344CB8AC3E}">
        <p14:creationId xmlns:p14="http://schemas.microsoft.com/office/powerpoint/2010/main" val="119004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AF62-70A5-A245-DB11-197DF6BF4BC2}"/>
              </a:ext>
            </a:extLst>
          </p:cNvPr>
          <p:cNvSpPr>
            <a:spLocks noGrp="1"/>
          </p:cNvSpPr>
          <p:nvPr>
            <p:ph type="title"/>
          </p:nvPr>
        </p:nvSpPr>
        <p:spPr/>
        <p:txBody>
          <a:bodyPr/>
          <a:lstStyle/>
          <a:p>
            <a:r>
              <a:rPr lang="en-US"/>
              <a:t>Spam Assassin Dataset</a:t>
            </a:r>
          </a:p>
        </p:txBody>
      </p:sp>
      <p:sp>
        <p:nvSpPr>
          <p:cNvPr id="3" name="Content Placeholder 2">
            <a:extLst>
              <a:ext uri="{FF2B5EF4-FFF2-40B4-BE49-F238E27FC236}">
                <a16:creationId xmlns:a16="http://schemas.microsoft.com/office/drawing/2014/main" id="{5B8908E8-F820-0A0C-EDE7-A8BDCDC2A322}"/>
              </a:ext>
            </a:extLst>
          </p:cNvPr>
          <p:cNvSpPr>
            <a:spLocks noGrp="1"/>
          </p:cNvSpPr>
          <p:nvPr>
            <p:ph idx="1"/>
          </p:nvPr>
        </p:nvSpPr>
        <p:spPr/>
        <p:txBody>
          <a:bodyPr vert="horz" lIns="91440" tIns="45720" rIns="91440" bIns="45720" rtlCol="0" anchor="t">
            <a:normAutofit/>
          </a:bodyPr>
          <a:lstStyle/>
          <a:p>
            <a:r>
              <a:rPr lang="en-US"/>
              <a:t>Retrieved from Kaggle.com</a:t>
            </a:r>
          </a:p>
          <a:p>
            <a:r>
              <a:rPr lang="en-US">
                <a:ea typeface="+mn-lt"/>
                <a:cs typeface="+mn-lt"/>
              </a:rPr>
              <a:t>Spam is a constant issue for Education with bad actors usually targeting educational institution through the vector of email spam</a:t>
            </a:r>
          </a:p>
          <a:p>
            <a:r>
              <a:rPr lang="en-US">
                <a:ea typeface="+mn-lt"/>
                <a:cs typeface="+mn-lt"/>
              </a:rPr>
              <a:t>Successfully identified spam will allow these emails to be automatically quarantined, increasing the overall security of the educational institution</a:t>
            </a:r>
          </a:p>
          <a:p>
            <a:r>
              <a:rPr lang="en-US">
                <a:ea typeface="+mn-lt"/>
                <a:cs typeface="+mn-lt"/>
              </a:rPr>
              <a:t>This data source was selected due to its generous length allowing for effective text analysis and for the data's cleanliness/ease of use</a:t>
            </a:r>
            <a:endParaRPr lang="en-US"/>
          </a:p>
        </p:txBody>
      </p:sp>
    </p:spTree>
    <p:extLst>
      <p:ext uri="{BB962C8B-B14F-4D97-AF65-F5344CB8AC3E}">
        <p14:creationId xmlns:p14="http://schemas.microsoft.com/office/powerpoint/2010/main" val="3757408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D22D-ABB8-D78E-6F1C-90F873A9D16E}"/>
              </a:ext>
            </a:extLst>
          </p:cNvPr>
          <p:cNvSpPr>
            <a:spLocks noGrp="1"/>
          </p:cNvSpPr>
          <p:nvPr>
            <p:ph type="title"/>
          </p:nvPr>
        </p:nvSpPr>
        <p:spPr/>
        <p:txBody>
          <a:bodyPr/>
          <a:lstStyle/>
          <a:p>
            <a:r>
              <a:rPr lang="en-US"/>
              <a:t>Phishing Link Dataset</a:t>
            </a:r>
          </a:p>
        </p:txBody>
      </p:sp>
      <p:sp>
        <p:nvSpPr>
          <p:cNvPr id="3" name="Content Placeholder 2">
            <a:extLst>
              <a:ext uri="{FF2B5EF4-FFF2-40B4-BE49-F238E27FC236}">
                <a16:creationId xmlns:a16="http://schemas.microsoft.com/office/drawing/2014/main" id="{5CC28DDF-A367-DB6C-C2D7-9577424D6B60}"/>
              </a:ext>
            </a:extLst>
          </p:cNvPr>
          <p:cNvSpPr>
            <a:spLocks noGrp="1"/>
          </p:cNvSpPr>
          <p:nvPr>
            <p:ph idx="1"/>
          </p:nvPr>
        </p:nvSpPr>
        <p:spPr/>
        <p:txBody>
          <a:bodyPr vert="horz" lIns="91440" tIns="45720" rIns="91440" bIns="45720" rtlCol="0" anchor="t">
            <a:normAutofit/>
          </a:bodyPr>
          <a:lstStyle/>
          <a:p>
            <a:r>
              <a:rPr lang="en-US"/>
              <a:t>Retrieved from Kaggle.com</a:t>
            </a:r>
          </a:p>
          <a:p>
            <a:r>
              <a:rPr lang="en-US">
                <a:ea typeface="+mn-lt"/>
                <a:cs typeface="+mn-lt"/>
              </a:rPr>
              <a:t>This data set includes various features of links contained within emails</a:t>
            </a:r>
          </a:p>
          <a:p>
            <a:r>
              <a:rPr lang="en-US">
                <a:ea typeface="+mn-lt"/>
                <a:cs typeface="+mn-lt"/>
              </a:rPr>
              <a:t>Each row is labeled as either a phishing link or a legitimate one</a:t>
            </a:r>
            <a:endParaRPr lang="en-US"/>
          </a:p>
          <a:p>
            <a:r>
              <a:rPr lang="en-US">
                <a:ea typeface="+mn-lt"/>
                <a:cs typeface="+mn-lt"/>
              </a:rPr>
              <a:t>Will allow us to create a model that can classify whether a given link is a phishing link or not</a:t>
            </a:r>
          </a:p>
          <a:p>
            <a:r>
              <a:rPr lang="en-US">
                <a:ea typeface="+mn-lt"/>
                <a:cs typeface="+mn-lt"/>
              </a:rPr>
              <a:t>The classification of phishing links are valuable to the industry of Education as these models can be utilized to automatically block emails containing dangerous phishing links</a:t>
            </a:r>
            <a:endParaRPr lang="en-US"/>
          </a:p>
        </p:txBody>
      </p:sp>
    </p:spTree>
    <p:extLst>
      <p:ext uri="{BB962C8B-B14F-4D97-AF65-F5344CB8AC3E}">
        <p14:creationId xmlns:p14="http://schemas.microsoft.com/office/powerpoint/2010/main" val="2412020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C03A-20F0-1896-9FDE-9BA6F95EA98F}"/>
              </a:ext>
            </a:extLst>
          </p:cNvPr>
          <p:cNvSpPr>
            <a:spLocks noGrp="1"/>
          </p:cNvSpPr>
          <p:nvPr>
            <p:ph type="title"/>
          </p:nvPr>
        </p:nvSpPr>
        <p:spPr>
          <a:xfrm>
            <a:off x="1250986" y="2771503"/>
            <a:ext cx="9692640" cy="1325562"/>
          </a:xfrm>
        </p:spPr>
        <p:txBody>
          <a:bodyPr/>
          <a:lstStyle/>
          <a:p>
            <a:pPr algn="ctr"/>
            <a:r>
              <a:rPr lang="en-US">
                <a:ea typeface="+mj-lt"/>
                <a:cs typeface="+mj-lt"/>
              </a:rPr>
              <a:t>Collection &amp; Parsing Strategies</a:t>
            </a:r>
            <a:endParaRPr lang="en-US"/>
          </a:p>
        </p:txBody>
      </p:sp>
    </p:spTree>
    <p:extLst>
      <p:ext uri="{BB962C8B-B14F-4D97-AF65-F5344CB8AC3E}">
        <p14:creationId xmlns:p14="http://schemas.microsoft.com/office/powerpoint/2010/main" val="2143499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DB5C-4360-52FF-B62A-3464D7C7126B}"/>
              </a:ext>
            </a:extLst>
          </p:cNvPr>
          <p:cNvSpPr>
            <a:spLocks noGrp="1"/>
          </p:cNvSpPr>
          <p:nvPr>
            <p:ph type="title"/>
          </p:nvPr>
        </p:nvSpPr>
        <p:spPr/>
        <p:txBody>
          <a:bodyPr/>
          <a:lstStyle/>
          <a:p>
            <a:r>
              <a:rPr lang="en-US"/>
              <a:t>Spam Assassin</a:t>
            </a:r>
          </a:p>
        </p:txBody>
      </p:sp>
      <p:sp>
        <p:nvSpPr>
          <p:cNvPr id="3" name="Content Placeholder 2">
            <a:extLst>
              <a:ext uri="{FF2B5EF4-FFF2-40B4-BE49-F238E27FC236}">
                <a16:creationId xmlns:a16="http://schemas.microsoft.com/office/drawing/2014/main" id="{48B548C4-D353-A2FC-D2C1-98AB090137E9}"/>
              </a:ext>
            </a:extLst>
          </p:cNvPr>
          <p:cNvSpPr>
            <a:spLocks noGrp="1"/>
          </p:cNvSpPr>
          <p:nvPr>
            <p:ph idx="1"/>
          </p:nvPr>
        </p:nvSpPr>
        <p:spPr/>
        <p:txBody>
          <a:bodyPr vert="horz" lIns="91440" tIns="45720" rIns="91440" bIns="45720" rtlCol="0" anchor="t">
            <a:noAutofit/>
          </a:bodyPr>
          <a:lstStyle/>
          <a:p>
            <a:r>
              <a:rPr lang="en-US" sz="2800">
                <a:latin typeface="Aptos"/>
                <a:cs typeface="Segoe UI"/>
              </a:rPr>
              <a:t>The dataset relating to spam mail detection is the </a:t>
            </a:r>
            <a:r>
              <a:rPr lang="en-US" sz="2800" err="1">
                <a:latin typeface="Aptos"/>
                <a:cs typeface="Segoe UI"/>
              </a:rPr>
              <a:t>SpamAssassin</a:t>
            </a:r>
            <a:r>
              <a:rPr lang="en-US" sz="2800">
                <a:latin typeface="Aptos"/>
                <a:cs typeface="Segoe UI"/>
              </a:rPr>
              <a:t> dataset, a popular collection of emails labeled as either spam or ham (non-spam).</a:t>
            </a:r>
          </a:p>
          <a:p>
            <a:r>
              <a:rPr lang="en-US" sz="2800">
                <a:latin typeface="Aptos"/>
                <a:cs typeface="Arial"/>
              </a:rPr>
              <a:t>Data was obtained through both user contributions and web scraping.</a:t>
            </a:r>
          </a:p>
          <a:p>
            <a:r>
              <a:rPr lang="en-US" sz="2800">
                <a:latin typeface="Aptos"/>
                <a:cs typeface="Arial"/>
              </a:rPr>
              <a:t>The text contents and meta data of the emails were parsed into one column of  csv file, with another column being the email's classification</a:t>
            </a:r>
            <a:r>
              <a:rPr lang="en-US" sz="2800">
                <a:latin typeface="Arial"/>
                <a:cs typeface="Arial"/>
              </a:rPr>
              <a:t>.</a:t>
            </a:r>
            <a:endParaRPr lang="en-US" sz="2800"/>
          </a:p>
        </p:txBody>
      </p:sp>
    </p:spTree>
    <p:extLst>
      <p:ext uri="{BB962C8B-B14F-4D97-AF65-F5344CB8AC3E}">
        <p14:creationId xmlns:p14="http://schemas.microsoft.com/office/powerpoint/2010/main" val="4188848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CE7CB-81E1-29BC-AD63-FBFBDE368E80}"/>
              </a:ext>
            </a:extLst>
          </p:cNvPr>
          <p:cNvSpPr>
            <a:spLocks noGrp="1"/>
          </p:cNvSpPr>
          <p:nvPr>
            <p:ph type="title"/>
          </p:nvPr>
        </p:nvSpPr>
        <p:spPr>
          <a:xfrm>
            <a:off x="957072" y="398417"/>
            <a:ext cx="9692640" cy="1325562"/>
          </a:xfrm>
        </p:spPr>
        <p:txBody>
          <a:bodyPr/>
          <a:lstStyle/>
          <a:p>
            <a:r>
              <a:rPr lang="en-US"/>
              <a:t>Phishing Links</a:t>
            </a:r>
          </a:p>
        </p:txBody>
      </p:sp>
      <p:sp>
        <p:nvSpPr>
          <p:cNvPr id="3" name="Content Placeholder 2">
            <a:extLst>
              <a:ext uri="{FF2B5EF4-FFF2-40B4-BE49-F238E27FC236}">
                <a16:creationId xmlns:a16="http://schemas.microsoft.com/office/drawing/2014/main" id="{1BE234CC-74E7-E60A-DFD2-08BB6E78A2F3}"/>
              </a:ext>
            </a:extLst>
          </p:cNvPr>
          <p:cNvSpPr>
            <a:spLocks noGrp="1"/>
          </p:cNvSpPr>
          <p:nvPr>
            <p:ph idx="1"/>
          </p:nvPr>
        </p:nvSpPr>
        <p:spPr>
          <a:xfrm>
            <a:off x="1121229" y="1254125"/>
            <a:ext cx="10515600" cy="4351338"/>
          </a:xfrm>
        </p:spPr>
        <p:txBody>
          <a:bodyPr vert="horz" lIns="91440" tIns="45720" rIns="91440" bIns="45720" rtlCol="0" anchor="t">
            <a:noAutofit/>
          </a:bodyPr>
          <a:lstStyle/>
          <a:p>
            <a:pPr marL="0" indent="0" algn="ctr">
              <a:buNone/>
            </a:pPr>
            <a:endParaRPr lang="en-US" sz="2800">
              <a:latin typeface="Aptos"/>
              <a:cs typeface="Arial"/>
            </a:endParaRPr>
          </a:p>
          <a:p>
            <a:r>
              <a:rPr lang="en-US" sz="2800">
                <a:latin typeface="Aptos"/>
                <a:cs typeface="Arial"/>
              </a:rPr>
              <a:t>Webpages labeled as phishing came from URLS found on </a:t>
            </a:r>
            <a:r>
              <a:rPr lang="en-US" sz="2800" err="1">
                <a:latin typeface="Aptos"/>
                <a:cs typeface="Arial"/>
              </a:rPr>
              <a:t>PhishTank</a:t>
            </a:r>
            <a:r>
              <a:rPr lang="en-US" sz="2800">
                <a:latin typeface="Aptos"/>
                <a:cs typeface="Arial"/>
              </a:rPr>
              <a:t> and </a:t>
            </a:r>
            <a:r>
              <a:rPr lang="en-US" sz="2800" err="1">
                <a:latin typeface="Aptos"/>
                <a:cs typeface="Arial"/>
              </a:rPr>
              <a:t>OpenPhish</a:t>
            </a:r>
            <a:r>
              <a:rPr lang="en-US" sz="2800">
                <a:latin typeface="Aptos"/>
                <a:cs typeface="Arial"/>
              </a:rPr>
              <a:t>, two collaborative platforms that collect and distribute data related to phishing attacks. Like the </a:t>
            </a:r>
            <a:r>
              <a:rPr lang="en-US" sz="2800" err="1">
                <a:latin typeface="Aptos"/>
                <a:cs typeface="Arial"/>
              </a:rPr>
              <a:t>SpamAssassin</a:t>
            </a:r>
            <a:r>
              <a:rPr lang="en-US" sz="2800">
                <a:latin typeface="Aptos"/>
                <a:cs typeface="Arial"/>
              </a:rPr>
              <a:t> database, these platforms rely on manual user submissions and automated web scrapers. </a:t>
            </a:r>
          </a:p>
          <a:p>
            <a:r>
              <a:rPr lang="en-US" sz="2800">
                <a:latin typeface="Aptos"/>
                <a:cs typeface="Arial"/>
              </a:rPr>
              <a:t>Legitimate webpages were collected from Alexa and the Common Crawl archive. </a:t>
            </a:r>
          </a:p>
          <a:p>
            <a:r>
              <a:rPr lang="en-US" sz="2800">
                <a:latin typeface="Aptos"/>
                <a:cs typeface="Arial"/>
              </a:rPr>
              <a:t>This data is parsed into a CSV as well, with columns denoting different features of the webpage and the page’s phishing classification.</a:t>
            </a:r>
            <a:endParaRPr lang="en-US" sz="2800">
              <a:latin typeface="Aptos"/>
            </a:endParaRPr>
          </a:p>
        </p:txBody>
      </p:sp>
    </p:spTree>
    <p:extLst>
      <p:ext uri="{BB962C8B-B14F-4D97-AF65-F5344CB8AC3E}">
        <p14:creationId xmlns:p14="http://schemas.microsoft.com/office/powerpoint/2010/main" val="427958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24C8-4645-B7E8-AA51-3BF3EE78788C}"/>
              </a:ext>
            </a:extLst>
          </p:cNvPr>
          <p:cNvSpPr>
            <a:spLocks noGrp="1"/>
          </p:cNvSpPr>
          <p:nvPr>
            <p:ph type="title"/>
          </p:nvPr>
        </p:nvSpPr>
        <p:spPr>
          <a:xfrm>
            <a:off x="1250986" y="637903"/>
            <a:ext cx="9692640" cy="1325562"/>
          </a:xfrm>
        </p:spPr>
        <p:txBody>
          <a:bodyPr/>
          <a:lstStyle/>
          <a:p>
            <a:r>
              <a:rPr lang="en-US">
                <a:ea typeface="+mj-lt"/>
                <a:cs typeface="+mj-lt"/>
              </a:rPr>
              <a:t>Introduction and Industry Background</a:t>
            </a:r>
          </a:p>
          <a:p>
            <a:endParaRPr lang="en-US"/>
          </a:p>
        </p:txBody>
      </p:sp>
      <p:sp>
        <p:nvSpPr>
          <p:cNvPr id="3" name="Content Placeholder 2">
            <a:extLst>
              <a:ext uri="{FF2B5EF4-FFF2-40B4-BE49-F238E27FC236}">
                <a16:creationId xmlns:a16="http://schemas.microsoft.com/office/drawing/2014/main" id="{8CFB332E-CD37-181D-B2DE-F203E14FFCB0}"/>
              </a:ext>
            </a:extLst>
          </p:cNvPr>
          <p:cNvSpPr>
            <a:spLocks noGrp="1"/>
          </p:cNvSpPr>
          <p:nvPr>
            <p:ph sz="half" idx="1"/>
          </p:nvPr>
        </p:nvSpPr>
        <p:spPr/>
        <p:txBody>
          <a:bodyPr vert="horz" lIns="91440" tIns="45720" rIns="91440" bIns="45720" rtlCol="0" anchor="t">
            <a:normAutofit/>
          </a:bodyPr>
          <a:lstStyle/>
          <a:p>
            <a:r>
              <a:rPr lang="en-US" sz="2400">
                <a:latin typeface="Century Schoolbook"/>
                <a:cs typeface="Arial"/>
              </a:rPr>
              <a:t>Industry: Higher Education</a:t>
            </a:r>
          </a:p>
          <a:p>
            <a:r>
              <a:rPr lang="en-US" sz="2400">
                <a:latin typeface="Century Schoolbook"/>
                <a:cs typeface="Arial"/>
              </a:rPr>
              <a:t>Degree programs, Research, and Student Services</a:t>
            </a:r>
          </a:p>
          <a:p>
            <a:r>
              <a:rPr lang="en-US" sz="2400">
                <a:ea typeface="+mn-lt"/>
                <a:cs typeface="+mn-lt"/>
              </a:rPr>
              <a:t>Courses, accreditation, educational materials, and labs</a:t>
            </a:r>
            <a:endParaRPr lang="en-US" sz="2400">
              <a:latin typeface="Century Schoolbook"/>
              <a:cs typeface="Arial"/>
            </a:endParaRPr>
          </a:p>
          <a:p>
            <a:r>
              <a:rPr lang="en-US" sz="2400">
                <a:ea typeface="+mn-lt"/>
                <a:cs typeface="+mn-lt"/>
              </a:rPr>
              <a:t>Providing students with food, dormitories, doctor visits, tutoring, and other miscellaneous services</a:t>
            </a:r>
            <a:endParaRPr lang="en-US" sz="2400">
              <a:latin typeface="Aptos"/>
              <a:cs typeface="Arial"/>
            </a:endParaRPr>
          </a:p>
          <a:p>
            <a:endParaRPr lang="en-US">
              <a:latin typeface="Arial"/>
              <a:cs typeface="Arial"/>
            </a:endParaRPr>
          </a:p>
          <a:p>
            <a:endParaRPr lang="en-US">
              <a:latin typeface="Arial"/>
              <a:cs typeface="Arial"/>
            </a:endParaRPr>
          </a:p>
          <a:p>
            <a:endParaRPr lang="en-US">
              <a:latin typeface="Arial"/>
              <a:cs typeface="Arial"/>
            </a:endParaRPr>
          </a:p>
        </p:txBody>
      </p:sp>
      <p:pic>
        <p:nvPicPr>
          <p:cNvPr id="8" name="Content Placeholder 7" descr="A statue in front of a building&#10;&#10;Description automatically generated">
            <a:extLst>
              <a:ext uri="{FF2B5EF4-FFF2-40B4-BE49-F238E27FC236}">
                <a16:creationId xmlns:a16="http://schemas.microsoft.com/office/drawing/2014/main" id="{CABBE984-E716-4278-92AF-30CF5F1D8F9B}"/>
              </a:ext>
            </a:extLst>
          </p:cNvPr>
          <p:cNvPicPr>
            <a:picLocks noGrp="1" noChangeAspect="1"/>
          </p:cNvPicPr>
          <p:nvPr>
            <p:ph sz="half" idx="2"/>
          </p:nvPr>
        </p:nvPicPr>
        <p:blipFill>
          <a:blip r:embed="rId3"/>
          <a:stretch>
            <a:fillRect/>
          </a:stretch>
        </p:blipFill>
        <p:spPr>
          <a:xfrm>
            <a:off x="5995343" y="1769006"/>
            <a:ext cx="4958220" cy="3322320"/>
          </a:xfrm>
        </p:spPr>
      </p:pic>
    </p:spTree>
    <p:extLst>
      <p:ext uri="{BB962C8B-B14F-4D97-AF65-F5344CB8AC3E}">
        <p14:creationId xmlns:p14="http://schemas.microsoft.com/office/powerpoint/2010/main" val="1193823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D265-3148-F371-1FD0-BE4C4ED3E813}"/>
              </a:ext>
            </a:extLst>
          </p:cNvPr>
          <p:cNvSpPr>
            <a:spLocks noGrp="1"/>
          </p:cNvSpPr>
          <p:nvPr>
            <p:ph type="title"/>
          </p:nvPr>
        </p:nvSpPr>
        <p:spPr/>
        <p:txBody>
          <a:bodyPr/>
          <a:lstStyle/>
          <a:p>
            <a:r>
              <a:rPr lang="en-US"/>
              <a:t>Data Summary – URL Phishing Detection</a:t>
            </a:r>
          </a:p>
        </p:txBody>
      </p:sp>
      <p:sp>
        <p:nvSpPr>
          <p:cNvPr id="3" name="Content Placeholder 2">
            <a:extLst>
              <a:ext uri="{FF2B5EF4-FFF2-40B4-BE49-F238E27FC236}">
                <a16:creationId xmlns:a16="http://schemas.microsoft.com/office/drawing/2014/main" id="{FEA62BD4-7E92-8ABF-75F7-19EE462A69CC}"/>
              </a:ext>
            </a:extLst>
          </p:cNvPr>
          <p:cNvSpPr>
            <a:spLocks noGrp="1"/>
          </p:cNvSpPr>
          <p:nvPr>
            <p:ph idx="1"/>
          </p:nvPr>
        </p:nvSpPr>
        <p:spPr>
          <a:xfrm>
            <a:off x="1261872" y="1828800"/>
            <a:ext cx="4287349" cy="4351337"/>
          </a:xfrm>
        </p:spPr>
        <p:txBody>
          <a:bodyPr vert="horz" lIns="91440" tIns="45720" rIns="91440" bIns="45720" rtlCol="0" anchor="t">
            <a:normAutofit/>
          </a:bodyPr>
          <a:lstStyle/>
          <a:p>
            <a:r>
              <a:rPr lang="en-US" err="1"/>
              <a:t>NumDots</a:t>
            </a:r>
            <a:endParaRPr lang="en-US"/>
          </a:p>
          <a:p>
            <a:r>
              <a:rPr lang="en-US" err="1"/>
              <a:t>SubdomainLevel</a:t>
            </a:r>
            <a:endParaRPr lang="en-US"/>
          </a:p>
          <a:p>
            <a:r>
              <a:rPr lang="en-US" err="1"/>
              <a:t>PathLevel</a:t>
            </a:r>
            <a:endParaRPr lang="en-US"/>
          </a:p>
          <a:p>
            <a:r>
              <a:rPr lang="en-US" err="1"/>
              <a:t>UrlLength</a:t>
            </a:r>
            <a:endParaRPr lang="en-US"/>
          </a:p>
          <a:p>
            <a:r>
              <a:rPr lang="en-US" err="1"/>
              <a:t>HostnameLength</a:t>
            </a:r>
            <a:endParaRPr lang="en-US"/>
          </a:p>
          <a:p>
            <a:r>
              <a:rPr lang="en-US" err="1"/>
              <a:t>PathLength</a:t>
            </a:r>
            <a:endParaRPr lang="en-US"/>
          </a:p>
          <a:p>
            <a:r>
              <a:rPr lang="en-US" err="1"/>
              <a:t>QueryLength</a:t>
            </a:r>
            <a:endParaRPr lang="en-US"/>
          </a:p>
          <a:p>
            <a:r>
              <a:rPr lang="en-US" err="1"/>
              <a:t>DoubleSlashInPath</a:t>
            </a:r>
            <a:endParaRPr lang="en-US"/>
          </a:p>
          <a:p>
            <a:r>
              <a:rPr lang="en-US" err="1"/>
              <a:t>NumNumericChars</a:t>
            </a:r>
            <a:endParaRPr lang="en-US"/>
          </a:p>
        </p:txBody>
      </p:sp>
      <p:sp>
        <p:nvSpPr>
          <p:cNvPr id="5" name="Footer Placeholder 4">
            <a:extLst>
              <a:ext uri="{FF2B5EF4-FFF2-40B4-BE49-F238E27FC236}">
                <a16:creationId xmlns:a16="http://schemas.microsoft.com/office/drawing/2014/main" id="{9C89FE12-528E-3668-72F5-F82A8EC02266}"/>
              </a:ext>
            </a:extLst>
          </p:cNvPr>
          <p:cNvSpPr>
            <a:spLocks noGrp="1"/>
          </p:cNvSpPr>
          <p:nvPr>
            <p:ph type="ftr" sz="quarter" idx="11"/>
          </p:nvPr>
        </p:nvSpPr>
        <p:spPr/>
        <p:txBody>
          <a:bodyPr/>
          <a:lstStyle/>
          <a:p>
            <a:r>
              <a:rPr lang="en-US"/>
              <a:t>James</a:t>
            </a:r>
          </a:p>
        </p:txBody>
      </p:sp>
      <p:sp>
        <p:nvSpPr>
          <p:cNvPr id="4" name="Content Placeholder 2">
            <a:extLst>
              <a:ext uri="{FF2B5EF4-FFF2-40B4-BE49-F238E27FC236}">
                <a16:creationId xmlns:a16="http://schemas.microsoft.com/office/drawing/2014/main" id="{FD8BF216-6645-6062-8D22-8ED1D65A4231}"/>
              </a:ext>
            </a:extLst>
          </p:cNvPr>
          <p:cNvSpPr txBox="1">
            <a:spLocks/>
          </p:cNvSpPr>
          <p:nvPr/>
        </p:nvSpPr>
        <p:spPr>
          <a:xfrm>
            <a:off x="5609344" y="2053430"/>
            <a:ext cx="4287349" cy="435133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marR="0" indent="0" algn="ctr">
              <a:lnSpc>
                <a:spcPct val="116000"/>
              </a:lnSpc>
              <a:spcBef>
                <a:spcPts val="0"/>
              </a:spcBef>
              <a:spcAft>
                <a:spcPts val="0"/>
              </a:spcAft>
              <a:buNone/>
            </a:pPr>
            <a:r>
              <a:rPr lang="en-US" sz="1800" b="1">
                <a:effectLst/>
              </a:rPr>
              <a:t>URL STRUCTURE METRICS:</a:t>
            </a:r>
          </a:p>
          <a:p>
            <a:pPr marL="0" marR="0" indent="0" algn="ctr">
              <a:lnSpc>
                <a:spcPct val="116000"/>
              </a:lnSpc>
              <a:spcBef>
                <a:spcPts val="0"/>
              </a:spcBef>
              <a:spcAft>
                <a:spcPts val="0"/>
              </a:spcAft>
              <a:buNone/>
            </a:pPr>
            <a:endParaRPr lang="en-US" sz="1800" b="1">
              <a:effectLst/>
            </a:endParaRPr>
          </a:p>
          <a:p>
            <a:pPr marL="0" marR="0" indent="0" algn="ctr">
              <a:lnSpc>
                <a:spcPct val="116000"/>
              </a:lnSpc>
              <a:spcBef>
                <a:spcPts val="0"/>
              </a:spcBef>
              <a:spcAft>
                <a:spcPts val="0"/>
              </a:spcAft>
              <a:buNone/>
            </a:pPr>
            <a:r>
              <a:rPr lang="en-US" sz="1800">
                <a:effectLst/>
              </a:rPr>
              <a:t>These metrics focus on the structural aspects of the URL, such as the number of dots in the URL, the level of subdomains, the depth of the path, and the overall length of the URL components (hostname, path, query). These metrics provide insights into the complexity and organization of the URL itself.</a:t>
            </a:r>
            <a:endParaRPr lang="en-US" sz="3200">
              <a:effectLst/>
              <a:latin typeface="Aptos" panose="020B000402020202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B236F37-6B22-4241-181C-983DAF858947}"/>
              </a:ext>
            </a:extLst>
          </p:cNvPr>
          <p:cNvPicPr>
            <a:picLocks noChangeAspect="1"/>
          </p:cNvPicPr>
          <p:nvPr/>
        </p:nvPicPr>
        <p:blipFill>
          <a:blip r:embed="rId2"/>
          <a:stretch>
            <a:fillRect/>
          </a:stretch>
        </p:blipFill>
        <p:spPr>
          <a:xfrm>
            <a:off x="596934" y="6098326"/>
            <a:ext cx="10024820" cy="539798"/>
          </a:xfrm>
          <a:prstGeom prst="rect">
            <a:avLst/>
          </a:prstGeom>
          <a:ln>
            <a:solidFill>
              <a:schemeClr val="tx1">
                <a:lumMod val="50000"/>
                <a:lumOff val="50000"/>
              </a:schemeClr>
            </a:solidFill>
          </a:ln>
        </p:spPr>
      </p:pic>
    </p:spTree>
    <p:extLst>
      <p:ext uri="{BB962C8B-B14F-4D97-AF65-F5344CB8AC3E}">
        <p14:creationId xmlns:p14="http://schemas.microsoft.com/office/powerpoint/2010/main" val="2514752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D265-3148-F371-1FD0-BE4C4ED3E813}"/>
              </a:ext>
            </a:extLst>
          </p:cNvPr>
          <p:cNvSpPr>
            <a:spLocks noGrp="1"/>
          </p:cNvSpPr>
          <p:nvPr>
            <p:ph type="title"/>
          </p:nvPr>
        </p:nvSpPr>
        <p:spPr/>
        <p:txBody>
          <a:bodyPr/>
          <a:lstStyle/>
          <a:p>
            <a:r>
              <a:rPr lang="en-US"/>
              <a:t>Data Summary – URL Phishing Detection</a:t>
            </a:r>
          </a:p>
        </p:txBody>
      </p:sp>
      <p:sp>
        <p:nvSpPr>
          <p:cNvPr id="3" name="Content Placeholder 2">
            <a:extLst>
              <a:ext uri="{FF2B5EF4-FFF2-40B4-BE49-F238E27FC236}">
                <a16:creationId xmlns:a16="http://schemas.microsoft.com/office/drawing/2014/main" id="{FEA62BD4-7E92-8ABF-75F7-19EE462A69CC}"/>
              </a:ext>
            </a:extLst>
          </p:cNvPr>
          <p:cNvSpPr>
            <a:spLocks noGrp="1"/>
          </p:cNvSpPr>
          <p:nvPr>
            <p:ph idx="1"/>
          </p:nvPr>
        </p:nvSpPr>
        <p:spPr>
          <a:xfrm>
            <a:off x="1261872" y="1828800"/>
            <a:ext cx="4287349" cy="4351337"/>
          </a:xfrm>
        </p:spPr>
        <p:txBody>
          <a:bodyPr vert="horz" lIns="91440" tIns="45720" rIns="91440" bIns="45720" rtlCol="0" anchor="t">
            <a:normAutofit/>
          </a:bodyPr>
          <a:lstStyle/>
          <a:p>
            <a:r>
              <a:rPr lang="en-US" err="1"/>
              <a:t>NumDash</a:t>
            </a:r>
            <a:endParaRPr lang="en-US"/>
          </a:p>
          <a:p>
            <a:r>
              <a:rPr lang="en-US" err="1"/>
              <a:t>NumDashInHostname</a:t>
            </a:r>
            <a:endParaRPr lang="en-US"/>
          </a:p>
          <a:p>
            <a:r>
              <a:rPr lang="en-US" err="1"/>
              <a:t>AtSymbol</a:t>
            </a:r>
            <a:endParaRPr lang="en-US"/>
          </a:p>
          <a:p>
            <a:r>
              <a:rPr lang="en-US" err="1"/>
              <a:t>TildeSymbol</a:t>
            </a:r>
            <a:endParaRPr lang="en-US"/>
          </a:p>
          <a:p>
            <a:r>
              <a:rPr lang="en-US" err="1"/>
              <a:t>NumUnderscore</a:t>
            </a:r>
            <a:endParaRPr lang="en-US"/>
          </a:p>
          <a:p>
            <a:r>
              <a:rPr lang="en-US" err="1"/>
              <a:t>NumPercent</a:t>
            </a:r>
            <a:endParaRPr lang="en-US"/>
          </a:p>
          <a:p>
            <a:r>
              <a:rPr lang="en-US" err="1"/>
              <a:t>NumQueryComponents</a:t>
            </a:r>
            <a:endParaRPr lang="en-US"/>
          </a:p>
          <a:p>
            <a:r>
              <a:rPr lang="en-US" err="1"/>
              <a:t>NumAmpersand</a:t>
            </a:r>
            <a:endParaRPr lang="en-US"/>
          </a:p>
          <a:p>
            <a:r>
              <a:rPr lang="en-US" err="1"/>
              <a:t>NumHash</a:t>
            </a:r>
            <a:endParaRPr lang="en-US"/>
          </a:p>
        </p:txBody>
      </p:sp>
      <p:sp>
        <p:nvSpPr>
          <p:cNvPr id="5" name="Footer Placeholder 4">
            <a:extLst>
              <a:ext uri="{FF2B5EF4-FFF2-40B4-BE49-F238E27FC236}">
                <a16:creationId xmlns:a16="http://schemas.microsoft.com/office/drawing/2014/main" id="{9C89FE12-528E-3668-72F5-F82A8EC02266}"/>
              </a:ext>
            </a:extLst>
          </p:cNvPr>
          <p:cNvSpPr>
            <a:spLocks noGrp="1"/>
          </p:cNvSpPr>
          <p:nvPr>
            <p:ph type="ftr" sz="quarter" idx="11"/>
          </p:nvPr>
        </p:nvSpPr>
        <p:spPr/>
        <p:txBody>
          <a:bodyPr/>
          <a:lstStyle/>
          <a:p>
            <a:r>
              <a:rPr lang="en-US"/>
              <a:t>James</a:t>
            </a:r>
          </a:p>
        </p:txBody>
      </p:sp>
      <p:sp>
        <p:nvSpPr>
          <p:cNvPr id="4" name="Content Placeholder 2">
            <a:extLst>
              <a:ext uri="{FF2B5EF4-FFF2-40B4-BE49-F238E27FC236}">
                <a16:creationId xmlns:a16="http://schemas.microsoft.com/office/drawing/2014/main" id="{FD8BF216-6645-6062-8D22-8ED1D65A4231}"/>
              </a:ext>
            </a:extLst>
          </p:cNvPr>
          <p:cNvSpPr txBox="1">
            <a:spLocks/>
          </p:cNvSpPr>
          <p:nvPr/>
        </p:nvSpPr>
        <p:spPr>
          <a:xfrm>
            <a:off x="5609344" y="2438399"/>
            <a:ext cx="4287349" cy="435133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marR="0" indent="0" algn="ctr">
              <a:buNone/>
            </a:pPr>
            <a:r>
              <a:rPr lang="en-US" b="1"/>
              <a:t>URL CHARACTER COUNTS AND SYMBOLS:</a:t>
            </a:r>
          </a:p>
          <a:p>
            <a:pPr marL="0" marR="0" indent="0" algn="ctr">
              <a:buNone/>
            </a:pPr>
            <a:r>
              <a:rPr lang="en-US"/>
              <a:t>This bin includes metrics that count specific characters like dashes, underscores, percentages, query components, ampersands, and hashtags within the URL. It also checks for the presence of symbols like "@" and "∼." These metrics help identify patterns or unusual characters in the URL.</a:t>
            </a:r>
          </a:p>
        </p:txBody>
      </p:sp>
      <p:pic>
        <p:nvPicPr>
          <p:cNvPr id="6" name="Picture 5">
            <a:extLst>
              <a:ext uri="{FF2B5EF4-FFF2-40B4-BE49-F238E27FC236}">
                <a16:creationId xmlns:a16="http://schemas.microsoft.com/office/drawing/2014/main" id="{B2A3BBB4-0A1C-60A7-E75B-9026C84F7CBA}"/>
              </a:ext>
            </a:extLst>
          </p:cNvPr>
          <p:cNvPicPr>
            <a:picLocks noChangeAspect="1"/>
          </p:cNvPicPr>
          <p:nvPr/>
        </p:nvPicPr>
        <p:blipFill>
          <a:blip r:embed="rId2"/>
          <a:stretch>
            <a:fillRect/>
          </a:stretch>
        </p:blipFill>
        <p:spPr>
          <a:xfrm>
            <a:off x="119001" y="6145934"/>
            <a:ext cx="10980686" cy="546688"/>
          </a:xfrm>
          <a:prstGeom prst="rect">
            <a:avLst/>
          </a:prstGeom>
          <a:ln>
            <a:solidFill>
              <a:schemeClr val="tx1">
                <a:lumMod val="50000"/>
                <a:lumOff val="50000"/>
              </a:schemeClr>
            </a:solidFill>
          </a:ln>
        </p:spPr>
      </p:pic>
    </p:spTree>
    <p:extLst>
      <p:ext uri="{BB962C8B-B14F-4D97-AF65-F5344CB8AC3E}">
        <p14:creationId xmlns:p14="http://schemas.microsoft.com/office/powerpoint/2010/main" val="2663065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D265-3148-F371-1FD0-BE4C4ED3E813}"/>
              </a:ext>
            </a:extLst>
          </p:cNvPr>
          <p:cNvSpPr>
            <a:spLocks noGrp="1"/>
          </p:cNvSpPr>
          <p:nvPr>
            <p:ph type="title"/>
          </p:nvPr>
        </p:nvSpPr>
        <p:spPr/>
        <p:txBody>
          <a:bodyPr/>
          <a:lstStyle/>
          <a:p>
            <a:r>
              <a:rPr lang="en-US"/>
              <a:t>Data Summary – URL Phishing Detection</a:t>
            </a:r>
          </a:p>
        </p:txBody>
      </p:sp>
      <p:sp>
        <p:nvSpPr>
          <p:cNvPr id="3" name="Content Placeholder 2">
            <a:extLst>
              <a:ext uri="{FF2B5EF4-FFF2-40B4-BE49-F238E27FC236}">
                <a16:creationId xmlns:a16="http://schemas.microsoft.com/office/drawing/2014/main" id="{FEA62BD4-7E92-8ABF-75F7-19EE462A69CC}"/>
              </a:ext>
            </a:extLst>
          </p:cNvPr>
          <p:cNvSpPr>
            <a:spLocks noGrp="1"/>
          </p:cNvSpPr>
          <p:nvPr>
            <p:ph idx="1"/>
          </p:nvPr>
        </p:nvSpPr>
        <p:spPr>
          <a:xfrm>
            <a:off x="1261872" y="1828800"/>
            <a:ext cx="4287349" cy="4351337"/>
          </a:xfrm>
        </p:spPr>
        <p:txBody>
          <a:bodyPr vert="horz" lIns="91440" tIns="45720" rIns="91440" bIns="45720" rtlCol="0" anchor="t">
            <a:normAutofit/>
          </a:bodyPr>
          <a:lstStyle/>
          <a:p>
            <a:r>
              <a:rPr lang="en-US" err="1"/>
              <a:t>NoHttps</a:t>
            </a:r>
            <a:endParaRPr lang="en-US"/>
          </a:p>
          <a:p>
            <a:r>
              <a:rPr lang="en-US" err="1"/>
              <a:t>HttpsInHostname</a:t>
            </a:r>
            <a:endParaRPr lang="en-US"/>
          </a:p>
          <a:p>
            <a:r>
              <a:rPr lang="en-US" err="1"/>
              <a:t>IpAddress</a:t>
            </a:r>
            <a:endParaRPr lang="en-US"/>
          </a:p>
          <a:p>
            <a:r>
              <a:rPr lang="en-US" err="1"/>
              <a:t>DomainInSubdomains</a:t>
            </a:r>
            <a:endParaRPr lang="en-US"/>
          </a:p>
          <a:p>
            <a:r>
              <a:rPr lang="en-US" err="1"/>
              <a:t>DomainInPaths</a:t>
            </a:r>
            <a:endParaRPr lang="en-US"/>
          </a:p>
          <a:p>
            <a:r>
              <a:rPr lang="en-US" err="1"/>
              <a:t>InsecureForms</a:t>
            </a:r>
            <a:endParaRPr lang="en-US"/>
          </a:p>
          <a:p>
            <a:r>
              <a:rPr lang="en-US" err="1"/>
              <a:t>RelativeFormAction</a:t>
            </a:r>
            <a:endParaRPr lang="en-US"/>
          </a:p>
          <a:p>
            <a:r>
              <a:rPr lang="en-US" err="1"/>
              <a:t>ExtFormAction</a:t>
            </a:r>
            <a:endParaRPr lang="en-US"/>
          </a:p>
          <a:p>
            <a:r>
              <a:rPr lang="en-US" err="1"/>
              <a:t>AbnormalFormAction</a:t>
            </a:r>
            <a:endParaRPr lang="en-US"/>
          </a:p>
        </p:txBody>
      </p:sp>
      <p:sp>
        <p:nvSpPr>
          <p:cNvPr id="5" name="Footer Placeholder 4">
            <a:extLst>
              <a:ext uri="{FF2B5EF4-FFF2-40B4-BE49-F238E27FC236}">
                <a16:creationId xmlns:a16="http://schemas.microsoft.com/office/drawing/2014/main" id="{9C89FE12-528E-3668-72F5-F82A8EC02266}"/>
              </a:ext>
            </a:extLst>
          </p:cNvPr>
          <p:cNvSpPr>
            <a:spLocks noGrp="1"/>
          </p:cNvSpPr>
          <p:nvPr>
            <p:ph type="ftr" sz="quarter" idx="11"/>
          </p:nvPr>
        </p:nvSpPr>
        <p:spPr/>
        <p:txBody>
          <a:bodyPr/>
          <a:lstStyle/>
          <a:p>
            <a:r>
              <a:rPr lang="en-US"/>
              <a:t>James</a:t>
            </a:r>
          </a:p>
        </p:txBody>
      </p:sp>
      <p:sp>
        <p:nvSpPr>
          <p:cNvPr id="4" name="Content Placeholder 2">
            <a:extLst>
              <a:ext uri="{FF2B5EF4-FFF2-40B4-BE49-F238E27FC236}">
                <a16:creationId xmlns:a16="http://schemas.microsoft.com/office/drawing/2014/main" id="{FD8BF216-6645-6062-8D22-8ED1D65A4231}"/>
              </a:ext>
            </a:extLst>
          </p:cNvPr>
          <p:cNvSpPr txBox="1">
            <a:spLocks/>
          </p:cNvSpPr>
          <p:nvPr/>
        </p:nvSpPr>
        <p:spPr>
          <a:xfrm>
            <a:off x="5609344" y="2438399"/>
            <a:ext cx="4287349" cy="435133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marR="0" indent="0" algn="ctr">
              <a:buNone/>
            </a:pPr>
            <a:r>
              <a:rPr lang="en-US" b="1"/>
              <a:t>SECURITY CHECKS:</a:t>
            </a:r>
          </a:p>
          <a:p>
            <a:pPr marL="0" marR="0" indent="0" algn="ctr">
              <a:buNone/>
            </a:pPr>
            <a:r>
              <a:rPr lang="en-US"/>
              <a:t>These metrics focus on security-related aspects and protocol checks within the URL. They check for HTTPS usage, presence of an IP address, domain structure in subdomains and paths, as well as the security status of form actions (HTTPS, relative URLs, external domains, abnormal actions).</a:t>
            </a:r>
          </a:p>
        </p:txBody>
      </p:sp>
      <p:pic>
        <p:nvPicPr>
          <p:cNvPr id="6" name="Picture 5">
            <a:extLst>
              <a:ext uri="{FF2B5EF4-FFF2-40B4-BE49-F238E27FC236}">
                <a16:creationId xmlns:a16="http://schemas.microsoft.com/office/drawing/2014/main" id="{4EC7F81B-C92C-584A-A426-FCBE3E015A9A}"/>
              </a:ext>
            </a:extLst>
          </p:cNvPr>
          <p:cNvPicPr>
            <a:picLocks noChangeAspect="1"/>
          </p:cNvPicPr>
          <p:nvPr/>
        </p:nvPicPr>
        <p:blipFill>
          <a:blip r:embed="rId2"/>
          <a:stretch>
            <a:fillRect/>
          </a:stretch>
        </p:blipFill>
        <p:spPr>
          <a:xfrm>
            <a:off x="226964" y="6131974"/>
            <a:ext cx="10764760" cy="488784"/>
          </a:xfrm>
          <a:prstGeom prst="rect">
            <a:avLst/>
          </a:prstGeom>
          <a:ln>
            <a:solidFill>
              <a:schemeClr val="tx1">
                <a:lumMod val="50000"/>
                <a:lumOff val="50000"/>
              </a:schemeClr>
            </a:solidFill>
          </a:ln>
        </p:spPr>
      </p:pic>
    </p:spTree>
    <p:extLst>
      <p:ext uri="{BB962C8B-B14F-4D97-AF65-F5344CB8AC3E}">
        <p14:creationId xmlns:p14="http://schemas.microsoft.com/office/powerpoint/2010/main" val="3484908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D265-3148-F371-1FD0-BE4C4ED3E813}"/>
              </a:ext>
            </a:extLst>
          </p:cNvPr>
          <p:cNvSpPr>
            <a:spLocks noGrp="1"/>
          </p:cNvSpPr>
          <p:nvPr>
            <p:ph type="title"/>
          </p:nvPr>
        </p:nvSpPr>
        <p:spPr/>
        <p:txBody>
          <a:bodyPr/>
          <a:lstStyle/>
          <a:p>
            <a:r>
              <a:rPr lang="en-US"/>
              <a:t>Data Summary – URL Phishing Detection</a:t>
            </a:r>
          </a:p>
        </p:txBody>
      </p:sp>
      <p:sp>
        <p:nvSpPr>
          <p:cNvPr id="3" name="Content Placeholder 2">
            <a:extLst>
              <a:ext uri="{FF2B5EF4-FFF2-40B4-BE49-F238E27FC236}">
                <a16:creationId xmlns:a16="http://schemas.microsoft.com/office/drawing/2014/main" id="{FEA62BD4-7E92-8ABF-75F7-19EE462A69CC}"/>
              </a:ext>
            </a:extLst>
          </p:cNvPr>
          <p:cNvSpPr>
            <a:spLocks noGrp="1"/>
          </p:cNvSpPr>
          <p:nvPr>
            <p:ph idx="1"/>
          </p:nvPr>
        </p:nvSpPr>
        <p:spPr>
          <a:xfrm>
            <a:off x="884944" y="1856721"/>
            <a:ext cx="5117988" cy="4351337"/>
          </a:xfrm>
        </p:spPr>
        <p:txBody>
          <a:bodyPr vert="horz" lIns="91440" tIns="45720" rIns="91440" bIns="45720" numCol="2" rtlCol="0" anchor="t">
            <a:normAutofit/>
          </a:bodyPr>
          <a:lstStyle/>
          <a:p>
            <a:r>
              <a:rPr lang="en-US" err="1"/>
              <a:t>NumSensitiveWords</a:t>
            </a:r>
            <a:endParaRPr lang="en-US"/>
          </a:p>
          <a:p>
            <a:r>
              <a:rPr lang="en-US" err="1"/>
              <a:t>EmbeddedBrandName</a:t>
            </a:r>
            <a:endParaRPr lang="en-US"/>
          </a:p>
          <a:p>
            <a:r>
              <a:rPr lang="en-US" err="1"/>
              <a:t>PctExtHyperlinks</a:t>
            </a:r>
            <a:endParaRPr lang="en-US"/>
          </a:p>
          <a:p>
            <a:r>
              <a:rPr lang="en-US" err="1"/>
              <a:t>PctExtResourceUrls</a:t>
            </a:r>
            <a:endParaRPr lang="en-US"/>
          </a:p>
          <a:p>
            <a:r>
              <a:rPr lang="en-US" err="1"/>
              <a:t>ExtFavicon</a:t>
            </a:r>
            <a:endParaRPr lang="en-US"/>
          </a:p>
          <a:p>
            <a:r>
              <a:rPr lang="en-US" err="1"/>
              <a:t>PctNullSelfRedirectHyperlinks</a:t>
            </a:r>
            <a:endParaRPr lang="en-US"/>
          </a:p>
          <a:p>
            <a:r>
              <a:rPr lang="en-US" err="1"/>
              <a:t>FrequentDomainNameMismatch</a:t>
            </a:r>
            <a:endParaRPr lang="en-US"/>
          </a:p>
          <a:p>
            <a:r>
              <a:rPr lang="en-US" err="1"/>
              <a:t>FakeLinkInStatusBar</a:t>
            </a:r>
            <a:endParaRPr lang="en-US"/>
          </a:p>
          <a:p>
            <a:r>
              <a:rPr lang="en-US" err="1"/>
              <a:t>RightClickDisabled</a:t>
            </a:r>
            <a:endParaRPr lang="en-US"/>
          </a:p>
          <a:p>
            <a:r>
              <a:rPr lang="en-US" err="1"/>
              <a:t>PopUpWindow</a:t>
            </a:r>
            <a:endParaRPr lang="en-US"/>
          </a:p>
          <a:p>
            <a:r>
              <a:rPr lang="en-US" err="1"/>
              <a:t>SubmitInfoToEmail</a:t>
            </a:r>
            <a:endParaRPr lang="en-US"/>
          </a:p>
          <a:p>
            <a:r>
              <a:rPr lang="en-US" err="1"/>
              <a:t>IframeOrFrame</a:t>
            </a:r>
            <a:endParaRPr lang="en-US"/>
          </a:p>
          <a:p>
            <a:r>
              <a:rPr lang="en-US" err="1"/>
              <a:t>MissingTitle</a:t>
            </a:r>
            <a:endParaRPr lang="en-US"/>
          </a:p>
          <a:p>
            <a:r>
              <a:rPr lang="en-US" err="1"/>
              <a:t>ImagesOnlyInForm</a:t>
            </a:r>
            <a:endParaRPr lang="en-US"/>
          </a:p>
        </p:txBody>
      </p:sp>
      <p:sp>
        <p:nvSpPr>
          <p:cNvPr id="5" name="Footer Placeholder 4">
            <a:extLst>
              <a:ext uri="{FF2B5EF4-FFF2-40B4-BE49-F238E27FC236}">
                <a16:creationId xmlns:a16="http://schemas.microsoft.com/office/drawing/2014/main" id="{9C89FE12-528E-3668-72F5-F82A8EC02266}"/>
              </a:ext>
            </a:extLst>
          </p:cNvPr>
          <p:cNvSpPr>
            <a:spLocks noGrp="1"/>
          </p:cNvSpPr>
          <p:nvPr>
            <p:ph type="ftr" sz="quarter" idx="11"/>
          </p:nvPr>
        </p:nvSpPr>
        <p:spPr/>
        <p:txBody>
          <a:bodyPr/>
          <a:lstStyle/>
          <a:p>
            <a:r>
              <a:rPr lang="en-US"/>
              <a:t>James</a:t>
            </a:r>
          </a:p>
        </p:txBody>
      </p:sp>
      <p:sp>
        <p:nvSpPr>
          <p:cNvPr id="4" name="Content Placeholder 2">
            <a:extLst>
              <a:ext uri="{FF2B5EF4-FFF2-40B4-BE49-F238E27FC236}">
                <a16:creationId xmlns:a16="http://schemas.microsoft.com/office/drawing/2014/main" id="{FD8BF216-6645-6062-8D22-8ED1D65A4231}"/>
              </a:ext>
            </a:extLst>
          </p:cNvPr>
          <p:cNvSpPr txBox="1">
            <a:spLocks/>
          </p:cNvSpPr>
          <p:nvPr/>
        </p:nvSpPr>
        <p:spPr>
          <a:xfrm>
            <a:off x="6495823" y="2150209"/>
            <a:ext cx="4287349" cy="435133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marR="0" indent="0" algn="ctr">
              <a:buNone/>
            </a:pPr>
            <a:r>
              <a:rPr lang="en-US" b="1"/>
              <a:t>CONTENT ANALYSIS:</a:t>
            </a:r>
          </a:p>
          <a:p>
            <a:pPr marL="0" marR="0" indent="0" algn="ctr">
              <a:buNone/>
            </a:pPr>
            <a:r>
              <a:rPr lang="en-US"/>
              <a:t>This bin covers metrics related to content analysis and link behavior. It includes counts of sensitive words in the URL, presence of brand names, percentages of external hyperlinks and resource URLs, favicon sourcing, abnormal hyperlinks (self-redirects, null values), domain name mismatches, and various HTML-related checks (fake links, right-click disable, pop-ups, </a:t>
            </a:r>
            <a:r>
              <a:rPr lang="en-US" err="1"/>
              <a:t>mailto</a:t>
            </a:r>
            <a:r>
              <a:rPr lang="en-US"/>
              <a:t> forms, </a:t>
            </a:r>
            <a:r>
              <a:rPr lang="en-US" err="1"/>
              <a:t>iframes</a:t>
            </a:r>
            <a:r>
              <a:rPr lang="en-US"/>
              <a:t>).</a:t>
            </a:r>
          </a:p>
        </p:txBody>
      </p:sp>
      <p:pic>
        <p:nvPicPr>
          <p:cNvPr id="6" name="Picture 5">
            <a:extLst>
              <a:ext uri="{FF2B5EF4-FFF2-40B4-BE49-F238E27FC236}">
                <a16:creationId xmlns:a16="http://schemas.microsoft.com/office/drawing/2014/main" id="{61837CBE-85BD-906D-E4C7-665E4266DC6F}"/>
              </a:ext>
            </a:extLst>
          </p:cNvPr>
          <p:cNvPicPr>
            <a:picLocks noChangeAspect="1"/>
          </p:cNvPicPr>
          <p:nvPr/>
        </p:nvPicPr>
        <p:blipFill>
          <a:blip r:embed="rId2"/>
          <a:stretch>
            <a:fillRect/>
          </a:stretch>
        </p:blipFill>
        <p:spPr>
          <a:xfrm>
            <a:off x="238125" y="6208057"/>
            <a:ext cx="10825160" cy="270629"/>
          </a:xfrm>
          <a:prstGeom prst="rect">
            <a:avLst/>
          </a:prstGeom>
          <a:ln>
            <a:solidFill>
              <a:schemeClr val="tx1">
                <a:lumMod val="50000"/>
                <a:lumOff val="50000"/>
              </a:schemeClr>
            </a:solidFill>
          </a:ln>
        </p:spPr>
      </p:pic>
    </p:spTree>
    <p:extLst>
      <p:ext uri="{BB962C8B-B14F-4D97-AF65-F5344CB8AC3E}">
        <p14:creationId xmlns:p14="http://schemas.microsoft.com/office/powerpoint/2010/main" val="2424954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1629-6FC0-5476-F2AD-26E9534559A5}"/>
              </a:ext>
            </a:extLst>
          </p:cNvPr>
          <p:cNvSpPr>
            <a:spLocks noGrp="1"/>
          </p:cNvSpPr>
          <p:nvPr>
            <p:ph type="title"/>
          </p:nvPr>
        </p:nvSpPr>
        <p:spPr/>
        <p:txBody>
          <a:bodyPr/>
          <a:lstStyle/>
          <a:p>
            <a:r>
              <a:rPr lang="en-US"/>
              <a:t>Data Summary – URL Phishing Detection</a:t>
            </a:r>
          </a:p>
        </p:txBody>
      </p:sp>
      <p:sp>
        <p:nvSpPr>
          <p:cNvPr id="3" name="Content Placeholder 2">
            <a:extLst>
              <a:ext uri="{FF2B5EF4-FFF2-40B4-BE49-F238E27FC236}">
                <a16:creationId xmlns:a16="http://schemas.microsoft.com/office/drawing/2014/main" id="{CF5CFF6B-D296-E9AE-361F-03D7910A3257}"/>
              </a:ext>
            </a:extLst>
          </p:cNvPr>
          <p:cNvSpPr>
            <a:spLocks noGrp="1"/>
          </p:cNvSpPr>
          <p:nvPr>
            <p:ph idx="1"/>
          </p:nvPr>
        </p:nvSpPr>
        <p:spPr/>
        <p:txBody>
          <a:bodyPr/>
          <a:lstStyle/>
          <a:p>
            <a:r>
              <a:rPr lang="en-US"/>
              <a:t>CLASS_LABEL</a:t>
            </a:r>
          </a:p>
          <a:p>
            <a:pPr marL="457200" lvl="2">
              <a:lnSpc>
                <a:spcPct val="95000"/>
              </a:lnSpc>
              <a:spcBef>
                <a:spcPts val="1400"/>
              </a:spcBef>
              <a:spcAft>
                <a:spcPts val="200"/>
              </a:spcAft>
              <a:buSzPct val="80000"/>
              <a:buFont typeface="Arial" pitchFamily="34" charset="0"/>
              <a:buChar char="•"/>
            </a:pPr>
            <a:r>
              <a:rPr lang="en-US" sz="1600" spc="10">
                <a:solidFill>
                  <a:schemeClr val="tx1"/>
                </a:solidFill>
              </a:rPr>
              <a:t>Classification of the URL (1 = phishing email</a:t>
            </a:r>
          </a:p>
        </p:txBody>
      </p:sp>
      <p:sp>
        <p:nvSpPr>
          <p:cNvPr id="6" name="TextBox 5">
            <a:extLst>
              <a:ext uri="{FF2B5EF4-FFF2-40B4-BE49-F238E27FC236}">
                <a16:creationId xmlns:a16="http://schemas.microsoft.com/office/drawing/2014/main" id="{A80C27A1-A74A-3F78-B899-C12CEA0DEA5F}"/>
              </a:ext>
            </a:extLst>
          </p:cNvPr>
          <p:cNvSpPr txBox="1"/>
          <p:nvPr/>
        </p:nvSpPr>
        <p:spPr>
          <a:xfrm>
            <a:off x="174504" y="5994449"/>
            <a:ext cx="5235115" cy="646331"/>
          </a:xfrm>
          <a:prstGeom prst="rect">
            <a:avLst/>
          </a:prstGeom>
          <a:noFill/>
        </p:spPr>
        <p:txBody>
          <a:bodyPr wrap="square" rtlCol="0">
            <a:spAutoFit/>
          </a:bodyPr>
          <a:lstStyle/>
          <a:p>
            <a:r>
              <a:rPr lang="en-US" i="1"/>
              <a:t>A more detailed data dictionary is included in milestone 2 appendix</a:t>
            </a:r>
          </a:p>
        </p:txBody>
      </p:sp>
    </p:spTree>
    <p:extLst>
      <p:ext uri="{BB962C8B-B14F-4D97-AF65-F5344CB8AC3E}">
        <p14:creationId xmlns:p14="http://schemas.microsoft.com/office/powerpoint/2010/main" val="1004534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D265-3148-F371-1FD0-BE4C4ED3E813}"/>
              </a:ext>
            </a:extLst>
          </p:cNvPr>
          <p:cNvSpPr>
            <a:spLocks noGrp="1"/>
          </p:cNvSpPr>
          <p:nvPr>
            <p:ph type="title"/>
          </p:nvPr>
        </p:nvSpPr>
        <p:spPr/>
        <p:txBody>
          <a:bodyPr/>
          <a:lstStyle/>
          <a:p>
            <a:r>
              <a:rPr lang="en-US"/>
              <a:t>Data Summary – Spam Email Detection</a:t>
            </a:r>
          </a:p>
        </p:txBody>
      </p:sp>
      <p:sp>
        <p:nvSpPr>
          <p:cNvPr id="5" name="Footer Placeholder 4">
            <a:extLst>
              <a:ext uri="{FF2B5EF4-FFF2-40B4-BE49-F238E27FC236}">
                <a16:creationId xmlns:a16="http://schemas.microsoft.com/office/drawing/2014/main" id="{9C89FE12-528E-3668-72F5-F82A8EC02266}"/>
              </a:ext>
            </a:extLst>
          </p:cNvPr>
          <p:cNvSpPr>
            <a:spLocks noGrp="1"/>
          </p:cNvSpPr>
          <p:nvPr>
            <p:ph type="ftr" sz="quarter" idx="11"/>
          </p:nvPr>
        </p:nvSpPr>
        <p:spPr/>
        <p:txBody>
          <a:bodyPr/>
          <a:lstStyle/>
          <a:p>
            <a:r>
              <a:rPr lang="en-US"/>
              <a:t>James</a:t>
            </a:r>
          </a:p>
        </p:txBody>
      </p:sp>
      <p:graphicFrame>
        <p:nvGraphicFramePr>
          <p:cNvPr id="7" name="Table 6">
            <a:extLst>
              <a:ext uri="{FF2B5EF4-FFF2-40B4-BE49-F238E27FC236}">
                <a16:creationId xmlns:a16="http://schemas.microsoft.com/office/drawing/2014/main" id="{C28EEA47-9DC6-B0D2-388D-08FC75F68963}"/>
              </a:ext>
            </a:extLst>
          </p:cNvPr>
          <p:cNvGraphicFramePr>
            <a:graphicFrameLocks noGrp="1"/>
          </p:cNvGraphicFramePr>
          <p:nvPr>
            <p:extLst>
              <p:ext uri="{D42A27DB-BD31-4B8C-83A1-F6EECF244321}">
                <p14:modId xmlns:p14="http://schemas.microsoft.com/office/powerpoint/2010/main" val="290077144"/>
              </p:ext>
            </p:extLst>
          </p:nvPr>
        </p:nvGraphicFramePr>
        <p:xfrm>
          <a:off x="2491915" y="1940481"/>
          <a:ext cx="6456640" cy="4257893"/>
        </p:xfrm>
        <a:graphic>
          <a:graphicData uri="http://schemas.openxmlformats.org/drawingml/2006/table">
            <a:tbl>
              <a:tblPr firstRow="1" firstCol="1" bandRow="1">
                <a:tableStyleId>{5C22544A-7EE6-4342-B048-85BDC9FD1C3A}</a:tableStyleId>
              </a:tblPr>
              <a:tblGrid>
                <a:gridCol w="1182912">
                  <a:extLst>
                    <a:ext uri="{9D8B030D-6E8A-4147-A177-3AD203B41FA5}">
                      <a16:colId xmlns:a16="http://schemas.microsoft.com/office/drawing/2014/main" val="2562610871"/>
                    </a:ext>
                  </a:extLst>
                </a:gridCol>
                <a:gridCol w="1409412">
                  <a:extLst>
                    <a:ext uri="{9D8B030D-6E8A-4147-A177-3AD203B41FA5}">
                      <a16:colId xmlns:a16="http://schemas.microsoft.com/office/drawing/2014/main" val="3021967140"/>
                    </a:ext>
                  </a:extLst>
                </a:gridCol>
                <a:gridCol w="966079">
                  <a:extLst>
                    <a:ext uri="{9D8B030D-6E8A-4147-A177-3AD203B41FA5}">
                      <a16:colId xmlns:a16="http://schemas.microsoft.com/office/drawing/2014/main" val="360601905"/>
                    </a:ext>
                  </a:extLst>
                </a:gridCol>
                <a:gridCol w="966079">
                  <a:extLst>
                    <a:ext uri="{9D8B030D-6E8A-4147-A177-3AD203B41FA5}">
                      <a16:colId xmlns:a16="http://schemas.microsoft.com/office/drawing/2014/main" val="3129535959"/>
                    </a:ext>
                  </a:extLst>
                </a:gridCol>
                <a:gridCol w="966079">
                  <a:extLst>
                    <a:ext uri="{9D8B030D-6E8A-4147-A177-3AD203B41FA5}">
                      <a16:colId xmlns:a16="http://schemas.microsoft.com/office/drawing/2014/main" val="2443411563"/>
                    </a:ext>
                  </a:extLst>
                </a:gridCol>
                <a:gridCol w="966079">
                  <a:extLst>
                    <a:ext uri="{9D8B030D-6E8A-4147-A177-3AD203B41FA5}">
                      <a16:colId xmlns:a16="http://schemas.microsoft.com/office/drawing/2014/main" val="877490153"/>
                    </a:ext>
                  </a:extLst>
                </a:gridCol>
              </a:tblGrid>
              <a:tr h="698974">
                <a:tc>
                  <a:txBody>
                    <a:bodyPr/>
                    <a:lstStyle/>
                    <a:p>
                      <a:pPr marL="0" marR="0">
                        <a:lnSpc>
                          <a:spcPct val="116000"/>
                        </a:lnSpc>
                        <a:spcBef>
                          <a:spcPts val="0"/>
                        </a:spcBef>
                        <a:spcAft>
                          <a:spcPts val="0"/>
                        </a:spcAft>
                      </a:pPr>
                      <a:r>
                        <a:rPr lang="en-US" sz="1200">
                          <a:effectLst/>
                        </a:rPr>
                        <a:t>Name</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Description</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Null Count</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Distinct Count</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Min</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Max</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32153918"/>
                  </a:ext>
                </a:extLst>
              </a:tr>
              <a:tr h="2860109">
                <a:tc>
                  <a:txBody>
                    <a:bodyPr/>
                    <a:lstStyle/>
                    <a:p>
                      <a:pPr marL="0" marR="0">
                        <a:lnSpc>
                          <a:spcPct val="116000"/>
                        </a:lnSpc>
                        <a:spcBef>
                          <a:spcPts val="0"/>
                        </a:spcBef>
                        <a:spcAft>
                          <a:spcPts val="0"/>
                        </a:spcAft>
                      </a:pPr>
                      <a:r>
                        <a:rPr lang="en-US" sz="1200">
                          <a:effectLst/>
                        </a:rPr>
                        <a:t>text</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Contains the components of the email such as sender information, recipient information, email metadata, email content, signature, footer, etc.</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0</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5826</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N/A</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N/A</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0328294"/>
                  </a:ext>
                </a:extLst>
              </a:tr>
              <a:tr h="698810">
                <a:tc>
                  <a:txBody>
                    <a:bodyPr/>
                    <a:lstStyle/>
                    <a:p>
                      <a:pPr marL="0" marR="0">
                        <a:lnSpc>
                          <a:spcPct val="116000"/>
                        </a:lnSpc>
                        <a:spcBef>
                          <a:spcPts val="0"/>
                        </a:spcBef>
                        <a:spcAft>
                          <a:spcPts val="0"/>
                        </a:spcAft>
                      </a:pPr>
                      <a:r>
                        <a:rPr lang="en-US" sz="1200">
                          <a:effectLst/>
                        </a:rPr>
                        <a:t>target</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1 if spam email</a:t>
                      </a:r>
                      <a:endParaRPr lang="en-US" sz="2400">
                        <a:effectLst/>
                      </a:endParaRPr>
                    </a:p>
                    <a:p>
                      <a:pPr marL="0" marR="0">
                        <a:lnSpc>
                          <a:spcPct val="116000"/>
                        </a:lnSpc>
                        <a:spcBef>
                          <a:spcPts val="0"/>
                        </a:spcBef>
                        <a:spcAft>
                          <a:spcPts val="0"/>
                        </a:spcAft>
                      </a:pPr>
                      <a:r>
                        <a:rPr lang="en-US" sz="1200">
                          <a:effectLst/>
                        </a:rPr>
                        <a:t>0 if ham email</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0</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2</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0</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Bef>
                          <a:spcPts val="0"/>
                        </a:spcBef>
                        <a:spcAft>
                          <a:spcPts val="0"/>
                        </a:spcAft>
                      </a:pPr>
                      <a:r>
                        <a:rPr lang="en-US" sz="1200">
                          <a:effectLst/>
                        </a:rPr>
                        <a:t>1</a:t>
                      </a:r>
                      <a:endParaRPr lang="en-US" sz="24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9030146"/>
                  </a:ext>
                </a:extLst>
              </a:tr>
            </a:tbl>
          </a:graphicData>
        </a:graphic>
      </p:graphicFrame>
    </p:spTree>
    <p:extLst>
      <p:ext uri="{BB962C8B-B14F-4D97-AF65-F5344CB8AC3E}">
        <p14:creationId xmlns:p14="http://schemas.microsoft.com/office/powerpoint/2010/main" val="3243546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D265-3148-F371-1FD0-BE4C4ED3E813}"/>
              </a:ext>
            </a:extLst>
          </p:cNvPr>
          <p:cNvSpPr>
            <a:spLocks noGrp="1"/>
          </p:cNvSpPr>
          <p:nvPr>
            <p:ph type="title"/>
          </p:nvPr>
        </p:nvSpPr>
        <p:spPr/>
        <p:txBody>
          <a:bodyPr/>
          <a:lstStyle/>
          <a:p>
            <a:r>
              <a:rPr lang="en-US"/>
              <a:t>Data Summary – Spam Email Detection</a:t>
            </a:r>
          </a:p>
        </p:txBody>
      </p:sp>
      <p:sp>
        <p:nvSpPr>
          <p:cNvPr id="5" name="Footer Placeholder 4">
            <a:extLst>
              <a:ext uri="{FF2B5EF4-FFF2-40B4-BE49-F238E27FC236}">
                <a16:creationId xmlns:a16="http://schemas.microsoft.com/office/drawing/2014/main" id="{9C89FE12-528E-3668-72F5-F82A8EC02266}"/>
              </a:ext>
            </a:extLst>
          </p:cNvPr>
          <p:cNvSpPr>
            <a:spLocks noGrp="1"/>
          </p:cNvSpPr>
          <p:nvPr>
            <p:ph type="ftr" sz="quarter" idx="11"/>
          </p:nvPr>
        </p:nvSpPr>
        <p:spPr/>
        <p:txBody>
          <a:bodyPr/>
          <a:lstStyle/>
          <a:p>
            <a:r>
              <a:rPr lang="en-US"/>
              <a:t>James</a:t>
            </a:r>
          </a:p>
        </p:txBody>
      </p:sp>
      <p:pic>
        <p:nvPicPr>
          <p:cNvPr id="3" name="Picture 2" descr="A screenshot of a computer&#10;&#10;Description automatically generated">
            <a:extLst>
              <a:ext uri="{FF2B5EF4-FFF2-40B4-BE49-F238E27FC236}">
                <a16:creationId xmlns:a16="http://schemas.microsoft.com/office/drawing/2014/main" id="{C4AFE235-D0B7-8718-D58A-8D0A84644231}"/>
              </a:ext>
            </a:extLst>
          </p:cNvPr>
          <p:cNvPicPr>
            <a:picLocks noChangeAspect="1"/>
          </p:cNvPicPr>
          <p:nvPr/>
        </p:nvPicPr>
        <p:blipFill>
          <a:blip r:embed="rId2"/>
          <a:stretch>
            <a:fillRect/>
          </a:stretch>
        </p:blipFill>
        <p:spPr>
          <a:xfrm>
            <a:off x="1368111" y="2363943"/>
            <a:ext cx="8648409" cy="3053738"/>
          </a:xfrm>
          <a:prstGeom prst="rect">
            <a:avLst/>
          </a:prstGeom>
        </p:spPr>
      </p:pic>
    </p:spTree>
    <p:extLst>
      <p:ext uri="{BB962C8B-B14F-4D97-AF65-F5344CB8AC3E}">
        <p14:creationId xmlns:p14="http://schemas.microsoft.com/office/powerpoint/2010/main" val="1255040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518C-2B31-C9AB-6B0F-6BF7D28F8FA4}"/>
              </a:ext>
            </a:extLst>
          </p:cNvPr>
          <p:cNvSpPr>
            <a:spLocks noGrp="1"/>
          </p:cNvSpPr>
          <p:nvPr>
            <p:ph type="title"/>
          </p:nvPr>
        </p:nvSpPr>
        <p:spPr/>
        <p:txBody>
          <a:bodyPr/>
          <a:lstStyle/>
          <a:p>
            <a:r>
              <a:rPr lang="en-US"/>
              <a:t>Observations on Data Patterns – URL Phishing Detection</a:t>
            </a:r>
          </a:p>
        </p:txBody>
      </p:sp>
      <p:sp>
        <p:nvSpPr>
          <p:cNvPr id="5" name="Footer Placeholder 4">
            <a:extLst>
              <a:ext uri="{FF2B5EF4-FFF2-40B4-BE49-F238E27FC236}">
                <a16:creationId xmlns:a16="http://schemas.microsoft.com/office/drawing/2014/main" id="{67ED8EC4-EEDB-EAA7-53E8-AFA67A0B9ADB}"/>
              </a:ext>
            </a:extLst>
          </p:cNvPr>
          <p:cNvSpPr>
            <a:spLocks noGrp="1"/>
          </p:cNvSpPr>
          <p:nvPr>
            <p:ph type="ftr" sz="quarter" idx="11"/>
          </p:nvPr>
        </p:nvSpPr>
        <p:spPr/>
        <p:txBody>
          <a:bodyPr/>
          <a:lstStyle/>
          <a:p>
            <a:r>
              <a:rPr lang="en-US"/>
              <a:t>James</a:t>
            </a:r>
          </a:p>
        </p:txBody>
      </p:sp>
      <p:pic>
        <p:nvPicPr>
          <p:cNvPr id="6" name="Picture 5">
            <a:extLst>
              <a:ext uri="{FF2B5EF4-FFF2-40B4-BE49-F238E27FC236}">
                <a16:creationId xmlns:a16="http://schemas.microsoft.com/office/drawing/2014/main" id="{FD80FC68-C123-093E-B484-71D7C890DED5}"/>
              </a:ext>
            </a:extLst>
          </p:cNvPr>
          <p:cNvPicPr>
            <a:picLocks noChangeAspect="1"/>
          </p:cNvPicPr>
          <p:nvPr/>
        </p:nvPicPr>
        <p:blipFill rotWithShape="1">
          <a:blip r:embed="rId2"/>
          <a:srcRect l="4249" t="8957" r="15141"/>
          <a:stretch/>
        </p:blipFill>
        <p:spPr>
          <a:xfrm>
            <a:off x="933804" y="1785779"/>
            <a:ext cx="5556201" cy="4706461"/>
          </a:xfrm>
          <a:prstGeom prst="rect">
            <a:avLst/>
          </a:prstGeom>
        </p:spPr>
      </p:pic>
      <p:sp>
        <p:nvSpPr>
          <p:cNvPr id="7" name="Rectangle 6">
            <a:extLst>
              <a:ext uri="{FF2B5EF4-FFF2-40B4-BE49-F238E27FC236}">
                <a16:creationId xmlns:a16="http://schemas.microsoft.com/office/drawing/2014/main" id="{6479BF02-E1F0-F322-2C81-3DB6E1180F2B}"/>
              </a:ext>
            </a:extLst>
          </p:cNvPr>
          <p:cNvSpPr/>
          <p:nvPr/>
        </p:nvSpPr>
        <p:spPr>
          <a:xfrm>
            <a:off x="1261872" y="5395658"/>
            <a:ext cx="4294330" cy="1535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82F76E9-5D9D-148D-B64E-140E4E32A97F}"/>
              </a:ext>
            </a:extLst>
          </p:cNvPr>
          <p:cNvSpPr/>
          <p:nvPr/>
        </p:nvSpPr>
        <p:spPr>
          <a:xfrm>
            <a:off x="1286069" y="5790386"/>
            <a:ext cx="4822123" cy="1535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6140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518C-2B31-C9AB-6B0F-6BF7D28F8FA4}"/>
              </a:ext>
            </a:extLst>
          </p:cNvPr>
          <p:cNvSpPr>
            <a:spLocks noGrp="1"/>
          </p:cNvSpPr>
          <p:nvPr>
            <p:ph type="title"/>
          </p:nvPr>
        </p:nvSpPr>
        <p:spPr/>
        <p:txBody>
          <a:bodyPr/>
          <a:lstStyle/>
          <a:p>
            <a:r>
              <a:rPr lang="en-US"/>
              <a:t>Observations on Data Patterns – URL Phishing Detection</a:t>
            </a:r>
          </a:p>
        </p:txBody>
      </p:sp>
      <p:sp>
        <p:nvSpPr>
          <p:cNvPr id="5" name="Footer Placeholder 4">
            <a:extLst>
              <a:ext uri="{FF2B5EF4-FFF2-40B4-BE49-F238E27FC236}">
                <a16:creationId xmlns:a16="http://schemas.microsoft.com/office/drawing/2014/main" id="{67ED8EC4-EEDB-EAA7-53E8-AFA67A0B9ADB}"/>
              </a:ext>
            </a:extLst>
          </p:cNvPr>
          <p:cNvSpPr>
            <a:spLocks noGrp="1"/>
          </p:cNvSpPr>
          <p:nvPr>
            <p:ph type="ftr" sz="quarter" idx="11"/>
          </p:nvPr>
        </p:nvSpPr>
        <p:spPr/>
        <p:txBody>
          <a:bodyPr/>
          <a:lstStyle/>
          <a:p>
            <a:r>
              <a:rPr lang="en-US"/>
              <a:t>James</a:t>
            </a:r>
          </a:p>
        </p:txBody>
      </p:sp>
      <p:pic>
        <p:nvPicPr>
          <p:cNvPr id="3" name="Picture 2">
            <a:extLst>
              <a:ext uri="{FF2B5EF4-FFF2-40B4-BE49-F238E27FC236}">
                <a16:creationId xmlns:a16="http://schemas.microsoft.com/office/drawing/2014/main" id="{768F33C9-2CBE-F0AA-2591-64E2299872A7}"/>
              </a:ext>
            </a:extLst>
          </p:cNvPr>
          <p:cNvPicPr>
            <a:picLocks noChangeAspect="1"/>
          </p:cNvPicPr>
          <p:nvPr/>
        </p:nvPicPr>
        <p:blipFill rotWithShape="1">
          <a:blip r:embed="rId2"/>
          <a:srcRect l="11900" t="79276" r="32449" b="18906"/>
          <a:stretch/>
        </p:blipFill>
        <p:spPr>
          <a:xfrm>
            <a:off x="393699" y="2640558"/>
            <a:ext cx="10787699" cy="264449"/>
          </a:xfrm>
          <a:prstGeom prst="rect">
            <a:avLst/>
          </a:prstGeom>
        </p:spPr>
      </p:pic>
      <p:pic>
        <p:nvPicPr>
          <p:cNvPr id="4" name="Picture 3">
            <a:extLst>
              <a:ext uri="{FF2B5EF4-FFF2-40B4-BE49-F238E27FC236}">
                <a16:creationId xmlns:a16="http://schemas.microsoft.com/office/drawing/2014/main" id="{B49721A7-D0F4-B0D2-5B3D-BC77CF3E8804}"/>
              </a:ext>
            </a:extLst>
          </p:cNvPr>
          <p:cNvPicPr>
            <a:picLocks noChangeAspect="1"/>
          </p:cNvPicPr>
          <p:nvPr/>
        </p:nvPicPr>
        <p:blipFill rotWithShape="1">
          <a:blip r:embed="rId2"/>
          <a:srcRect l="11037" t="87278" r="25006"/>
          <a:stretch/>
        </p:blipFill>
        <p:spPr>
          <a:xfrm>
            <a:off x="259397" y="3429000"/>
            <a:ext cx="10922001" cy="1629380"/>
          </a:xfrm>
          <a:prstGeom prst="rect">
            <a:avLst/>
          </a:prstGeom>
        </p:spPr>
      </p:pic>
    </p:spTree>
    <p:extLst>
      <p:ext uri="{BB962C8B-B14F-4D97-AF65-F5344CB8AC3E}">
        <p14:creationId xmlns:p14="http://schemas.microsoft.com/office/powerpoint/2010/main" val="1670705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518C-2B31-C9AB-6B0F-6BF7D28F8FA4}"/>
              </a:ext>
            </a:extLst>
          </p:cNvPr>
          <p:cNvSpPr>
            <a:spLocks noGrp="1"/>
          </p:cNvSpPr>
          <p:nvPr>
            <p:ph type="title"/>
          </p:nvPr>
        </p:nvSpPr>
        <p:spPr/>
        <p:txBody>
          <a:bodyPr/>
          <a:lstStyle/>
          <a:p>
            <a:r>
              <a:rPr lang="en-US"/>
              <a:t>Observations on Data Patterns – URL Phishing Detection</a:t>
            </a:r>
          </a:p>
        </p:txBody>
      </p:sp>
      <p:sp>
        <p:nvSpPr>
          <p:cNvPr id="5" name="Footer Placeholder 4">
            <a:extLst>
              <a:ext uri="{FF2B5EF4-FFF2-40B4-BE49-F238E27FC236}">
                <a16:creationId xmlns:a16="http://schemas.microsoft.com/office/drawing/2014/main" id="{67ED8EC4-EEDB-EAA7-53E8-AFA67A0B9ADB}"/>
              </a:ext>
            </a:extLst>
          </p:cNvPr>
          <p:cNvSpPr>
            <a:spLocks noGrp="1"/>
          </p:cNvSpPr>
          <p:nvPr>
            <p:ph type="ftr" sz="quarter" idx="11"/>
          </p:nvPr>
        </p:nvSpPr>
        <p:spPr/>
        <p:txBody>
          <a:bodyPr/>
          <a:lstStyle/>
          <a:p>
            <a:r>
              <a:rPr lang="en-US"/>
              <a:t>James</a:t>
            </a:r>
          </a:p>
        </p:txBody>
      </p:sp>
      <p:pic>
        <p:nvPicPr>
          <p:cNvPr id="4" name="Picture 3" descr="A graph of a graph of a number of url&#10;&#10;Description automatically generated with medium confidence">
            <a:extLst>
              <a:ext uri="{FF2B5EF4-FFF2-40B4-BE49-F238E27FC236}">
                <a16:creationId xmlns:a16="http://schemas.microsoft.com/office/drawing/2014/main" id="{764D658D-5FA8-264C-9ADE-F0D660CF8C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172" y="1901552"/>
            <a:ext cx="5433377" cy="4590688"/>
          </a:xfrm>
          <a:prstGeom prst="rect">
            <a:avLst/>
          </a:prstGeom>
          <a:ln>
            <a:solidFill>
              <a:schemeClr val="bg2">
                <a:lumMod val="90000"/>
              </a:schemeClr>
            </a:solidFill>
          </a:ln>
        </p:spPr>
      </p:pic>
      <p:sp>
        <p:nvSpPr>
          <p:cNvPr id="9" name="TextBox 8">
            <a:extLst>
              <a:ext uri="{FF2B5EF4-FFF2-40B4-BE49-F238E27FC236}">
                <a16:creationId xmlns:a16="http://schemas.microsoft.com/office/drawing/2014/main" id="{C9B55A0A-B5BF-ED52-6073-520E1B02466B}"/>
              </a:ext>
            </a:extLst>
          </p:cNvPr>
          <p:cNvSpPr txBox="1"/>
          <p:nvPr/>
        </p:nvSpPr>
        <p:spPr>
          <a:xfrm>
            <a:off x="8280399" y="2843963"/>
            <a:ext cx="2788149" cy="1754326"/>
          </a:xfrm>
          <a:prstGeom prst="rect">
            <a:avLst/>
          </a:prstGeom>
          <a:noFill/>
        </p:spPr>
        <p:txBody>
          <a:bodyPr wrap="square">
            <a:spAutoFit/>
          </a:bodyPr>
          <a:lstStyle/>
          <a:p>
            <a:r>
              <a:rPr lang="en-US" sz="1800">
                <a:effectLst/>
                <a:latin typeface="Arial" panose="020B0604020202020204" pitchFamily="34" charset="0"/>
                <a:ea typeface="Times New Roman" panose="02020603050405020304" pitchFamily="18" charset="0"/>
              </a:rPr>
              <a:t>we can see that phishing URLs (denoted by </a:t>
            </a:r>
            <a:r>
              <a:rPr lang="en-US" sz="1800">
                <a:effectLst/>
                <a:latin typeface="Cascadia Code ExtraLight" panose="020B0609020000020004" pitchFamily="49" charset="0"/>
                <a:ea typeface="Times New Roman" panose="02020603050405020304" pitchFamily="18" charset="0"/>
              </a:rPr>
              <a:t>CLASS_LABEL</a:t>
            </a:r>
            <a:r>
              <a:rPr lang="en-US" sz="1800">
                <a:effectLst/>
                <a:latin typeface="Arial" panose="020B0604020202020204" pitchFamily="34" charset="0"/>
                <a:ea typeface="Times New Roman" panose="02020603050405020304" pitchFamily="18" charset="0"/>
              </a:rPr>
              <a:t> = 1 and the color red) are typically shorter than non-phishing URLs</a:t>
            </a:r>
            <a:endParaRPr lang="en-US"/>
          </a:p>
        </p:txBody>
      </p:sp>
    </p:spTree>
    <p:extLst>
      <p:ext uri="{BB962C8B-B14F-4D97-AF65-F5344CB8AC3E}">
        <p14:creationId xmlns:p14="http://schemas.microsoft.com/office/powerpoint/2010/main" val="171783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B7EF-9E69-D35B-AC44-DE83B71BBF64}"/>
              </a:ext>
            </a:extLst>
          </p:cNvPr>
          <p:cNvSpPr>
            <a:spLocks noGrp="1"/>
          </p:cNvSpPr>
          <p:nvPr>
            <p:ph type="title"/>
          </p:nvPr>
        </p:nvSpPr>
        <p:spPr/>
        <p:txBody>
          <a:bodyPr/>
          <a:lstStyle/>
          <a:p>
            <a:r>
              <a:rPr lang="en-US"/>
              <a:t>Size and Major Industry Players</a:t>
            </a:r>
          </a:p>
        </p:txBody>
      </p:sp>
      <p:sp>
        <p:nvSpPr>
          <p:cNvPr id="3" name="Content Placeholder 2">
            <a:extLst>
              <a:ext uri="{FF2B5EF4-FFF2-40B4-BE49-F238E27FC236}">
                <a16:creationId xmlns:a16="http://schemas.microsoft.com/office/drawing/2014/main" id="{EFF8B4E2-6842-A79F-535C-B8A75E07324D}"/>
              </a:ext>
            </a:extLst>
          </p:cNvPr>
          <p:cNvSpPr>
            <a:spLocks noGrp="1"/>
          </p:cNvSpPr>
          <p:nvPr>
            <p:ph sz="half" idx="1"/>
          </p:nvPr>
        </p:nvSpPr>
        <p:spPr>
          <a:xfrm>
            <a:off x="608729" y="1828800"/>
            <a:ext cx="4480560" cy="4351337"/>
          </a:xfrm>
        </p:spPr>
        <p:txBody>
          <a:bodyPr vert="horz" lIns="91440" tIns="45720" rIns="91440" bIns="45720" rtlCol="0" anchor="t">
            <a:normAutofit/>
          </a:bodyPr>
          <a:lstStyle/>
          <a:p>
            <a:r>
              <a:rPr lang="en-US" sz="2400">
                <a:ea typeface="+mn-lt"/>
                <a:cs typeface="+mn-lt"/>
              </a:rPr>
              <a:t>6.4% of the U.S. GDP is spent on education from both private and public sources in 2020</a:t>
            </a:r>
          </a:p>
          <a:p>
            <a:r>
              <a:rPr lang="en-US" sz="2400">
                <a:ea typeface="+mn-lt"/>
                <a:cs typeface="+mn-lt"/>
              </a:rPr>
              <a:t>There are approximately 11.51 million students (about twice the population of Arizona) enrolled in higher education in 2023</a:t>
            </a:r>
          </a:p>
          <a:p>
            <a:r>
              <a:rPr lang="en-US" sz="2400">
                <a:ea typeface="+mn-lt"/>
                <a:cs typeface="+mn-lt"/>
              </a:rPr>
              <a:t>4000 degree granting academic institutions</a:t>
            </a:r>
            <a:endParaRPr lang="en-US" sz="2400"/>
          </a:p>
        </p:txBody>
      </p:sp>
      <p:pic>
        <p:nvPicPr>
          <p:cNvPr id="5" name="Content Placeholder 4" descr="A graph of a number of people&#10;&#10;Description automatically generated">
            <a:extLst>
              <a:ext uri="{FF2B5EF4-FFF2-40B4-BE49-F238E27FC236}">
                <a16:creationId xmlns:a16="http://schemas.microsoft.com/office/drawing/2014/main" id="{0FA91514-3649-4AAF-598B-2F779BE589FE}"/>
              </a:ext>
            </a:extLst>
          </p:cNvPr>
          <p:cNvPicPr>
            <a:picLocks noGrp="1" noChangeAspect="1"/>
          </p:cNvPicPr>
          <p:nvPr>
            <p:ph sz="half" idx="2"/>
          </p:nvPr>
        </p:nvPicPr>
        <p:blipFill>
          <a:blip r:embed="rId3"/>
          <a:stretch>
            <a:fillRect/>
          </a:stretch>
        </p:blipFill>
        <p:spPr>
          <a:xfrm>
            <a:off x="5278351" y="1829072"/>
            <a:ext cx="5670468" cy="4114800"/>
          </a:xfrm>
        </p:spPr>
      </p:pic>
    </p:spTree>
    <p:extLst>
      <p:ext uri="{BB962C8B-B14F-4D97-AF65-F5344CB8AC3E}">
        <p14:creationId xmlns:p14="http://schemas.microsoft.com/office/powerpoint/2010/main" val="697415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518C-2B31-C9AB-6B0F-6BF7D28F8FA4}"/>
              </a:ext>
            </a:extLst>
          </p:cNvPr>
          <p:cNvSpPr>
            <a:spLocks noGrp="1"/>
          </p:cNvSpPr>
          <p:nvPr>
            <p:ph type="title"/>
          </p:nvPr>
        </p:nvSpPr>
        <p:spPr/>
        <p:txBody>
          <a:bodyPr/>
          <a:lstStyle/>
          <a:p>
            <a:r>
              <a:rPr lang="en-US"/>
              <a:t>Observations on Data Patterns – URL Phishing Detection</a:t>
            </a:r>
          </a:p>
        </p:txBody>
      </p:sp>
      <p:sp>
        <p:nvSpPr>
          <p:cNvPr id="5" name="Footer Placeholder 4">
            <a:extLst>
              <a:ext uri="{FF2B5EF4-FFF2-40B4-BE49-F238E27FC236}">
                <a16:creationId xmlns:a16="http://schemas.microsoft.com/office/drawing/2014/main" id="{67ED8EC4-EEDB-EAA7-53E8-AFA67A0B9ADB}"/>
              </a:ext>
            </a:extLst>
          </p:cNvPr>
          <p:cNvSpPr>
            <a:spLocks noGrp="1"/>
          </p:cNvSpPr>
          <p:nvPr>
            <p:ph type="ftr" sz="quarter" idx="11"/>
          </p:nvPr>
        </p:nvSpPr>
        <p:spPr/>
        <p:txBody>
          <a:bodyPr/>
          <a:lstStyle/>
          <a:p>
            <a:r>
              <a:rPr lang="en-US"/>
              <a:t>James</a:t>
            </a:r>
          </a:p>
        </p:txBody>
      </p:sp>
      <p:pic>
        <p:nvPicPr>
          <p:cNvPr id="3" name="Picture 2" descr="A graph of a graph&#10;&#10;Description automatically generated with medium confidence">
            <a:extLst>
              <a:ext uri="{FF2B5EF4-FFF2-40B4-BE49-F238E27FC236}">
                <a16:creationId xmlns:a16="http://schemas.microsoft.com/office/drawing/2014/main" id="{E517CA33-9C29-90A3-EBFB-1F7391B96F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1028" y="1935478"/>
            <a:ext cx="5257511" cy="4442098"/>
          </a:xfrm>
          <a:prstGeom prst="rect">
            <a:avLst/>
          </a:prstGeom>
          <a:ln>
            <a:solidFill>
              <a:schemeClr val="bg2">
                <a:lumMod val="90000"/>
              </a:schemeClr>
            </a:solidFill>
          </a:ln>
        </p:spPr>
      </p:pic>
      <p:sp>
        <p:nvSpPr>
          <p:cNvPr id="7" name="TextBox 6">
            <a:extLst>
              <a:ext uri="{FF2B5EF4-FFF2-40B4-BE49-F238E27FC236}">
                <a16:creationId xmlns:a16="http://schemas.microsoft.com/office/drawing/2014/main" id="{8CD4102E-C80B-1BF0-5FE2-18234A79AC7E}"/>
              </a:ext>
            </a:extLst>
          </p:cNvPr>
          <p:cNvSpPr txBox="1"/>
          <p:nvPr/>
        </p:nvSpPr>
        <p:spPr>
          <a:xfrm>
            <a:off x="7855003" y="2113923"/>
            <a:ext cx="3176010" cy="3693319"/>
          </a:xfrm>
          <a:prstGeom prst="rect">
            <a:avLst/>
          </a:prstGeom>
          <a:noFill/>
        </p:spPr>
        <p:txBody>
          <a:bodyPr wrap="square">
            <a:spAutoFit/>
          </a:bodyPr>
          <a:lstStyle/>
          <a:p>
            <a:r>
              <a:rPr lang="en-US">
                <a:latin typeface="Arial" panose="020B0604020202020204" pitchFamily="34" charset="0"/>
                <a:ea typeface="Times New Roman" panose="02020603050405020304" pitchFamily="18" charset="0"/>
              </a:rPr>
              <a:t>N</a:t>
            </a:r>
            <a:r>
              <a:rPr lang="en-US" sz="1800">
                <a:effectLst/>
                <a:latin typeface="Arial" panose="020B0604020202020204" pitchFamily="34" charset="0"/>
                <a:ea typeface="Times New Roman" panose="02020603050405020304" pitchFamily="18" charset="0"/>
              </a:rPr>
              <a:t>early all the non-phishing links had less than 50% of hyperlinks fields containing an empty value, a self-redirect value such as “#”, the URL of the current webpage, or some abnormal value such as “file://E:/”. </a:t>
            </a:r>
            <a:r>
              <a:rPr lang="en-US" sz="1800" b="1">
                <a:effectLst/>
                <a:latin typeface="Arial" panose="020B0604020202020204" pitchFamily="34" charset="0"/>
                <a:ea typeface="Times New Roman" panose="02020603050405020304" pitchFamily="18" charset="0"/>
              </a:rPr>
              <a:t>In other words, non-phishing links typically have less than half of their hyperlinks missing or pointing to unusual places.</a:t>
            </a:r>
            <a:endParaRPr lang="en-US" b="1"/>
          </a:p>
        </p:txBody>
      </p:sp>
    </p:spTree>
    <p:extLst>
      <p:ext uri="{BB962C8B-B14F-4D97-AF65-F5344CB8AC3E}">
        <p14:creationId xmlns:p14="http://schemas.microsoft.com/office/powerpoint/2010/main" val="4278875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518C-2B31-C9AB-6B0F-6BF7D28F8FA4}"/>
              </a:ext>
            </a:extLst>
          </p:cNvPr>
          <p:cNvSpPr>
            <a:spLocks noGrp="1"/>
          </p:cNvSpPr>
          <p:nvPr>
            <p:ph type="title"/>
          </p:nvPr>
        </p:nvSpPr>
        <p:spPr/>
        <p:txBody>
          <a:bodyPr/>
          <a:lstStyle/>
          <a:p>
            <a:r>
              <a:rPr lang="en-US"/>
              <a:t>Observations on Data Patterns – Spam Email Detection</a:t>
            </a:r>
          </a:p>
        </p:txBody>
      </p:sp>
      <p:sp>
        <p:nvSpPr>
          <p:cNvPr id="5" name="Footer Placeholder 4">
            <a:extLst>
              <a:ext uri="{FF2B5EF4-FFF2-40B4-BE49-F238E27FC236}">
                <a16:creationId xmlns:a16="http://schemas.microsoft.com/office/drawing/2014/main" id="{67ED8EC4-EEDB-EAA7-53E8-AFA67A0B9ADB}"/>
              </a:ext>
            </a:extLst>
          </p:cNvPr>
          <p:cNvSpPr>
            <a:spLocks noGrp="1"/>
          </p:cNvSpPr>
          <p:nvPr>
            <p:ph type="ftr" sz="quarter" idx="11"/>
          </p:nvPr>
        </p:nvSpPr>
        <p:spPr/>
        <p:txBody>
          <a:bodyPr/>
          <a:lstStyle/>
          <a:p>
            <a:r>
              <a:rPr lang="en-US"/>
              <a:t>James</a:t>
            </a:r>
          </a:p>
        </p:txBody>
      </p:sp>
      <p:pic>
        <p:nvPicPr>
          <p:cNvPr id="4" name="Picture 3" descr="A graph of red bars&#10;&#10;Description automatically generated">
            <a:extLst>
              <a:ext uri="{FF2B5EF4-FFF2-40B4-BE49-F238E27FC236}">
                <a16:creationId xmlns:a16="http://schemas.microsoft.com/office/drawing/2014/main" id="{7C8003DB-12F1-98E5-5F03-76E4587052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8705" y="1908312"/>
            <a:ext cx="7093867" cy="4237847"/>
          </a:xfrm>
          <a:prstGeom prst="rect">
            <a:avLst/>
          </a:prstGeom>
          <a:ln>
            <a:solidFill>
              <a:schemeClr val="bg2">
                <a:lumMod val="90000"/>
              </a:schemeClr>
            </a:solidFill>
          </a:ln>
        </p:spPr>
      </p:pic>
    </p:spTree>
    <p:extLst>
      <p:ext uri="{BB962C8B-B14F-4D97-AF65-F5344CB8AC3E}">
        <p14:creationId xmlns:p14="http://schemas.microsoft.com/office/powerpoint/2010/main" val="4281302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518C-2B31-C9AB-6B0F-6BF7D28F8FA4}"/>
              </a:ext>
            </a:extLst>
          </p:cNvPr>
          <p:cNvSpPr>
            <a:spLocks noGrp="1"/>
          </p:cNvSpPr>
          <p:nvPr>
            <p:ph type="title"/>
          </p:nvPr>
        </p:nvSpPr>
        <p:spPr/>
        <p:txBody>
          <a:bodyPr/>
          <a:lstStyle/>
          <a:p>
            <a:r>
              <a:rPr lang="en-US"/>
              <a:t>Observations on Data Patterns – Spam Email Detection</a:t>
            </a:r>
          </a:p>
        </p:txBody>
      </p:sp>
      <p:sp>
        <p:nvSpPr>
          <p:cNvPr id="5" name="Footer Placeholder 4">
            <a:extLst>
              <a:ext uri="{FF2B5EF4-FFF2-40B4-BE49-F238E27FC236}">
                <a16:creationId xmlns:a16="http://schemas.microsoft.com/office/drawing/2014/main" id="{67ED8EC4-EEDB-EAA7-53E8-AFA67A0B9ADB}"/>
              </a:ext>
            </a:extLst>
          </p:cNvPr>
          <p:cNvSpPr>
            <a:spLocks noGrp="1"/>
          </p:cNvSpPr>
          <p:nvPr>
            <p:ph type="ftr" sz="quarter" idx="11"/>
          </p:nvPr>
        </p:nvSpPr>
        <p:spPr/>
        <p:txBody>
          <a:bodyPr/>
          <a:lstStyle/>
          <a:p>
            <a:r>
              <a:rPr lang="en-US"/>
              <a:t>James</a:t>
            </a:r>
          </a:p>
        </p:txBody>
      </p:sp>
      <p:pic>
        <p:nvPicPr>
          <p:cNvPr id="6" name="Picture 5" descr="A graph of a number of emails&#10;&#10;Description automatically generated">
            <a:extLst>
              <a:ext uri="{FF2B5EF4-FFF2-40B4-BE49-F238E27FC236}">
                <a16:creationId xmlns:a16="http://schemas.microsoft.com/office/drawing/2014/main" id="{F6825B11-78AF-4F67-79F7-CD5909DB7C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114" y="1822294"/>
            <a:ext cx="7373257" cy="4397073"/>
          </a:xfrm>
          <a:prstGeom prst="rect">
            <a:avLst/>
          </a:prstGeom>
          <a:ln>
            <a:solidFill>
              <a:schemeClr val="bg2">
                <a:lumMod val="90000"/>
              </a:schemeClr>
            </a:solidFill>
          </a:ln>
        </p:spPr>
      </p:pic>
    </p:spTree>
    <p:extLst>
      <p:ext uri="{BB962C8B-B14F-4D97-AF65-F5344CB8AC3E}">
        <p14:creationId xmlns:p14="http://schemas.microsoft.com/office/powerpoint/2010/main" val="4262911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8817-F28E-B407-62F1-5379A9FAA89C}"/>
              </a:ext>
            </a:extLst>
          </p:cNvPr>
          <p:cNvSpPr>
            <a:spLocks noGrp="1"/>
          </p:cNvSpPr>
          <p:nvPr>
            <p:ph type="title"/>
          </p:nvPr>
        </p:nvSpPr>
        <p:spPr>
          <a:xfrm>
            <a:off x="696686" y="2765947"/>
            <a:ext cx="10515600" cy="1325563"/>
          </a:xfrm>
        </p:spPr>
        <p:txBody>
          <a:bodyPr>
            <a:noAutofit/>
          </a:bodyPr>
          <a:lstStyle/>
          <a:p>
            <a:pPr algn="ctr"/>
            <a:r>
              <a:rPr lang="en-US" sz="5400"/>
              <a:t>Artifact Selection &amp; Creation Process</a:t>
            </a:r>
          </a:p>
        </p:txBody>
      </p:sp>
    </p:spTree>
    <p:extLst>
      <p:ext uri="{BB962C8B-B14F-4D97-AF65-F5344CB8AC3E}">
        <p14:creationId xmlns:p14="http://schemas.microsoft.com/office/powerpoint/2010/main" val="1873714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6FE7-58B3-1151-3914-5D311F3FE249}"/>
              </a:ext>
            </a:extLst>
          </p:cNvPr>
          <p:cNvSpPr>
            <a:spLocks noGrp="1"/>
          </p:cNvSpPr>
          <p:nvPr>
            <p:ph type="title"/>
          </p:nvPr>
        </p:nvSpPr>
        <p:spPr/>
        <p:txBody>
          <a:bodyPr/>
          <a:lstStyle/>
          <a:p>
            <a:r>
              <a:rPr lang="en-US"/>
              <a:t>Artifact One: Text Analysis of Email Spam</a:t>
            </a:r>
          </a:p>
        </p:txBody>
      </p:sp>
      <p:sp>
        <p:nvSpPr>
          <p:cNvPr id="3" name="Content Placeholder 2">
            <a:extLst>
              <a:ext uri="{FF2B5EF4-FFF2-40B4-BE49-F238E27FC236}">
                <a16:creationId xmlns:a16="http://schemas.microsoft.com/office/drawing/2014/main" id="{F39F301D-67A9-3F2E-3D9E-2EE2EDF488DD}"/>
              </a:ext>
            </a:extLst>
          </p:cNvPr>
          <p:cNvSpPr>
            <a:spLocks noGrp="1"/>
          </p:cNvSpPr>
          <p:nvPr>
            <p:ph sz="half" idx="1"/>
          </p:nvPr>
        </p:nvSpPr>
        <p:spPr>
          <a:xfrm>
            <a:off x="609600" y="1858282"/>
            <a:ext cx="10807873" cy="4351338"/>
          </a:xfrm>
        </p:spPr>
        <p:txBody>
          <a:bodyPr vert="horz" lIns="91440" tIns="45720" rIns="91440" bIns="45720" rtlCol="0" anchor="t">
            <a:normAutofit/>
          </a:bodyPr>
          <a:lstStyle/>
          <a:p>
            <a:r>
              <a:rPr lang="en-US" sz="2800">
                <a:ea typeface="+mn-lt"/>
                <a:cs typeface="+mn-lt"/>
              </a:rPr>
              <a:t>Text analysis was determined to be the best artifact for the Spam Assassin dataset as generating a data frame of the frequency of word use in emails would allow us to build a text vectorization model for detecting spam. </a:t>
            </a:r>
          </a:p>
          <a:p>
            <a:r>
              <a:rPr lang="en-US" sz="2800">
                <a:ea typeface="+mn-lt"/>
                <a:cs typeface="+mn-lt"/>
              </a:rPr>
              <a:t>Detecting spam is valuable for protecting the industry of education as spammed emails are a major vector for unleashing different types of cyberattacks such as phishing links, ransomware, general malware, and even various scams</a:t>
            </a:r>
            <a:endParaRPr lang="en-US" sz="2800"/>
          </a:p>
          <a:p>
            <a:endParaRPr lang="en-US"/>
          </a:p>
        </p:txBody>
      </p:sp>
    </p:spTree>
    <p:extLst>
      <p:ext uri="{BB962C8B-B14F-4D97-AF65-F5344CB8AC3E}">
        <p14:creationId xmlns:p14="http://schemas.microsoft.com/office/powerpoint/2010/main" val="276187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6FE7-58B3-1151-3914-5D311F3FE249}"/>
              </a:ext>
            </a:extLst>
          </p:cNvPr>
          <p:cNvSpPr>
            <a:spLocks noGrp="1"/>
          </p:cNvSpPr>
          <p:nvPr>
            <p:ph type="title"/>
          </p:nvPr>
        </p:nvSpPr>
        <p:spPr/>
        <p:txBody>
          <a:bodyPr/>
          <a:lstStyle/>
          <a:p>
            <a:r>
              <a:rPr lang="en-US"/>
              <a:t>Artifact One: Text Analysis of Email Spam</a:t>
            </a:r>
          </a:p>
        </p:txBody>
      </p:sp>
      <p:sp>
        <p:nvSpPr>
          <p:cNvPr id="3" name="Content Placeholder 2">
            <a:extLst>
              <a:ext uri="{FF2B5EF4-FFF2-40B4-BE49-F238E27FC236}">
                <a16:creationId xmlns:a16="http://schemas.microsoft.com/office/drawing/2014/main" id="{F39F301D-67A9-3F2E-3D9E-2EE2EDF488DD}"/>
              </a:ext>
            </a:extLst>
          </p:cNvPr>
          <p:cNvSpPr>
            <a:spLocks noGrp="1"/>
          </p:cNvSpPr>
          <p:nvPr>
            <p:ph sz="half" idx="1"/>
          </p:nvPr>
        </p:nvSpPr>
        <p:spPr/>
        <p:txBody>
          <a:bodyPr vert="horz" lIns="91440" tIns="45720" rIns="91440" bIns="45720" rtlCol="0" anchor="t">
            <a:normAutofit/>
          </a:bodyPr>
          <a:lstStyle/>
          <a:p>
            <a:r>
              <a:rPr lang="en-US" sz="2400">
                <a:ea typeface="+mn-lt"/>
                <a:cs typeface="+mn-lt"/>
              </a:rPr>
              <a:t>Began by importing necessary packages Scikit Learn, and Pandas into Python</a:t>
            </a:r>
          </a:p>
          <a:p>
            <a:r>
              <a:rPr lang="en-US" sz="2400"/>
              <a:t>Data is then Split into training and test sets</a:t>
            </a:r>
          </a:p>
          <a:p>
            <a:r>
              <a:rPr lang="en-US" sz="2400">
                <a:ea typeface="+mn-lt"/>
                <a:cs typeface="+mn-lt"/>
              </a:rPr>
              <a:t>Features are generated using the vectorizer for use in text analysis</a:t>
            </a:r>
            <a:endParaRPr lang="en-US" sz="2400"/>
          </a:p>
          <a:p>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F2329BDB-53F4-765D-F3C6-E17BBC31CAF6}"/>
              </a:ext>
            </a:extLst>
          </p:cNvPr>
          <p:cNvPicPr>
            <a:picLocks noGrp="1" noChangeAspect="1"/>
          </p:cNvPicPr>
          <p:nvPr>
            <p:ph sz="half" idx="2"/>
          </p:nvPr>
        </p:nvPicPr>
        <p:blipFill>
          <a:blip r:embed="rId3"/>
          <a:stretch>
            <a:fillRect/>
          </a:stretch>
        </p:blipFill>
        <p:spPr>
          <a:xfrm>
            <a:off x="6126163" y="2008620"/>
            <a:ext cx="4481512" cy="3991698"/>
          </a:xfrm>
        </p:spPr>
      </p:pic>
    </p:spTree>
    <p:extLst>
      <p:ext uri="{BB962C8B-B14F-4D97-AF65-F5344CB8AC3E}">
        <p14:creationId xmlns:p14="http://schemas.microsoft.com/office/powerpoint/2010/main" val="2425339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6FE7-58B3-1151-3914-5D311F3FE249}"/>
              </a:ext>
            </a:extLst>
          </p:cNvPr>
          <p:cNvSpPr>
            <a:spLocks noGrp="1"/>
          </p:cNvSpPr>
          <p:nvPr>
            <p:ph type="title"/>
          </p:nvPr>
        </p:nvSpPr>
        <p:spPr/>
        <p:txBody>
          <a:bodyPr/>
          <a:lstStyle/>
          <a:p>
            <a:r>
              <a:rPr lang="en-US"/>
              <a:t>Artifact One: Text Analysis of Email Spam</a:t>
            </a:r>
          </a:p>
        </p:txBody>
      </p:sp>
      <p:sp>
        <p:nvSpPr>
          <p:cNvPr id="3" name="Content Placeholder 2">
            <a:extLst>
              <a:ext uri="{FF2B5EF4-FFF2-40B4-BE49-F238E27FC236}">
                <a16:creationId xmlns:a16="http://schemas.microsoft.com/office/drawing/2014/main" id="{F39F301D-67A9-3F2E-3D9E-2EE2EDF488DD}"/>
              </a:ext>
            </a:extLst>
          </p:cNvPr>
          <p:cNvSpPr>
            <a:spLocks noGrp="1"/>
          </p:cNvSpPr>
          <p:nvPr>
            <p:ph sz="half" idx="1"/>
          </p:nvPr>
        </p:nvSpPr>
        <p:spPr/>
        <p:txBody>
          <a:bodyPr vert="horz" lIns="91440" tIns="45720" rIns="91440" bIns="45720" rtlCol="0" anchor="t">
            <a:normAutofit/>
          </a:bodyPr>
          <a:lstStyle/>
          <a:p>
            <a:r>
              <a:rPr lang="en-US" sz="2400">
                <a:ea typeface="+mn-lt"/>
                <a:cs typeface="+mn-lt"/>
              </a:rPr>
              <a:t>A model is generated using the random search best estimator</a:t>
            </a:r>
            <a:endParaRPr lang="en-US" sz="2400"/>
          </a:p>
          <a:p>
            <a:r>
              <a:rPr lang="en-US" sz="2400">
                <a:ea typeface="+mn-lt"/>
                <a:cs typeface="+mn-lt"/>
              </a:rPr>
              <a:t>We predict the test data based on the model generated from the training data</a:t>
            </a:r>
          </a:p>
          <a:p>
            <a:r>
              <a:rPr lang="en-US" sz="2400">
                <a:ea typeface="+mn-lt"/>
                <a:cs typeface="+mn-lt"/>
              </a:rPr>
              <a:t>We then report the accuracy, precision and recall scores of the model</a:t>
            </a:r>
            <a:endParaRPr lang="en-US" sz="2400"/>
          </a:p>
        </p:txBody>
      </p:sp>
      <p:pic>
        <p:nvPicPr>
          <p:cNvPr id="7" name="Content Placeholder 6" descr="A screen shot of a computer program&#10;&#10;Description automatically generated">
            <a:extLst>
              <a:ext uri="{FF2B5EF4-FFF2-40B4-BE49-F238E27FC236}">
                <a16:creationId xmlns:a16="http://schemas.microsoft.com/office/drawing/2014/main" id="{7FE701BA-BCC2-8568-D4F0-F29DC5658C8F}"/>
              </a:ext>
            </a:extLst>
          </p:cNvPr>
          <p:cNvPicPr>
            <a:picLocks noGrp="1" noChangeAspect="1"/>
          </p:cNvPicPr>
          <p:nvPr>
            <p:ph sz="half" idx="2"/>
          </p:nvPr>
        </p:nvPicPr>
        <p:blipFill>
          <a:blip r:embed="rId3"/>
          <a:stretch>
            <a:fillRect/>
          </a:stretch>
        </p:blipFill>
        <p:spPr>
          <a:xfrm>
            <a:off x="6126163" y="2152952"/>
            <a:ext cx="4481512" cy="3703033"/>
          </a:xfrm>
        </p:spPr>
      </p:pic>
    </p:spTree>
    <p:extLst>
      <p:ext uri="{BB962C8B-B14F-4D97-AF65-F5344CB8AC3E}">
        <p14:creationId xmlns:p14="http://schemas.microsoft.com/office/powerpoint/2010/main" val="2368152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4B09-0D35-B31B-2B91-BCE49798FAD4}"/>
              </a:ext>
            </a:extLst>
          </p:cNvPr>
          <p:cNvSpPr>
            <a:spLocks noGrp="1"/>
          </p:cNvSpPr>
          <p:nvPr>
            <p:ph type="title"/>
          </p:nvPr>
        </p:nvSpPr>
        <p:spPr/>
        <p:txBody>
          <a:bodyPr/>
          <a:lstStyle/>
          <a:p>
            <a:r>
              <a:rPr lang="en-US"/>
              <a:t>Artifact Two: Classification of Phishing Links</a:t>
            </a:r>
          </a:p>
        </p:txBody>
      </p:sp>
      <p:sp>
        <p:nvSpPr>
          <p:cNvPr id="3" name="Content Placeholder 2">
            <a:extLst>
              <a:ext uri="{FF2B5EF4-FFF2-40B4-BE49-F238E27FC236}">
                <a16:creationId xmlns:a16="http://schemas.microsoft.com/office/drawing/2014/main" id="{93F784D3-89A3-DA70-EFAF-B3C99704340A}"/>
              </a:ext>
            </a:extLst>
          </p:cNvPr>
          <p:cNvSpPr>
            <a:spLocks noGrp="1"/>
          </p:cNvSpPr>
          <p:nvPr>
            <p:ph sz="half" idx="1"/>
          </p:nvPr>
        </p:nvSpPr>
        <p:spPr>
          <a:xfrm>
            <a:off x="435429" y="1814739"/>
            <a:ext cx="10515600" cy="4351338"/>
          </a:xfrm>
        </p:spPr>
        <p:txBody>
          <a:bodyPr vert="horz" lIns="91440" tIns="45720" rIns="91440" bIns="45720" rtlCol="0" anchor="t">
            <a:normAutofit/>
          </a:bodyPr>
          <a:lstStyle/>
          <a:p>
            <a:r>
              <a:rPr lang="en-US" sz="2800">
                <a:ea typeface="+mn-lt"/>
                <a:cs typeface="+mn-lt"/>
              </a:rPr>
              <a:t>We chose to create an artifact that classifies whether a given link is a phishing link or not</a:t>
            </a:r>
          </a:p>
          <a:p>
            <a:r>
              <a:rPr lang="en-US" sz="2800">
                <a:ea typeface="+mn-lt"/>
                <a:cs typeface="+mn-lt"/>
              </a:rPr>
              <a:t>We chose this artifact as the classification of phishing links would allow for any further phishing links to be correctly identified, within an acceptable margin of error, when they are sent to university networks</a:t>
            </a:r>
            <a:endParaRPr lang="en-US" sz="2800"/>
          </a:p>
          <a:p>
            <a:r>
              <a:rPr lang="en-US" sz="2800">
                <a:ea typeface="+mn-lt"/>
                <a:cs typeface="+mn-lt"/>
              </a:rPr>
              <a:t>Any content containing these identified phishing links can then be promptly removed thus protecting universities</a:t>
            </a:r>
            <a:endParaRPr lang="en-US" sz="2800"/>
          </a:p>
        </p:txBody>
      </p:sp>
    </p:spTree>
    <p:extLst>
      <p:ext uri="{BB962C8B-B14F-4D97-AF65-F5344CB8AC3E}">
        <p14:creationId xmlns:p14="http://schemas.microsoft.com/office/powerpoint/2010/main" val="418560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4B09-0D35-B31B-2B91-BCE49798FAD4}"/>
              </a:ext>
            </a:extLst>
          </p:cNvPr>
          <p:cNvSpPr>
            <a:spLocks noGrp="1"/>
          </p:cNvSpPr>
          <p:nvPr>
            <p:ph type="title"/>
          </p:nvPr>
        </p:nvSpPr>
        <p:spPr/>
        <p:txBody>
          <a:bodyPr/>
          <a:lstStyle/>
          <a:p>
            <a:r>
              <a:rPr lang="en-US"/>
              <a:t>Artifact Two: Classification of Phishing Links</a:t>
            </a:r>
          </a:p>
        </p:txBody>
      </p:sp>
      <p:sp>
        <p:nvSpPr>
          <p:cNvPr id="3" name="Content Placeholder 2">
            <a:extLst>
              <a:ext uri="{FF2B5EF4-FFF2-40B4-BE49-F238E27FC236}">
                <a16:creationId xmlns:a16="http://schemas.microsoft.com/office/drawing/2014/main" id="{93F784D3-89A3-DA70-EFAF-B3C99704340A}"/>
              </a:ext>
            </a:extLst>
          </p:cNvPr>
          <p:cNvSpPr>
            <a:spLocks noGrp="1"/>
          </p:cNvSpPr>
          <p:nvPr>
            <p:ph sz="half" idx="1"/>
          </p:nvPr>
        </p:nvSpPr>
        <p:spPr/>
        <p:txBody>
          <a:bodyPr vert="horz" lIns="91440" tIns="45720" rIns="91440" bIns="45720" rtlCol="0" anchor="t">
            <a:normAutofit/>
          </a:bodyPr>
          <a:lstStyle/>
          <a:p>
            <a:r>
              <a:rPr lang="en-US" sz="2400"/>
              <a:t>Decided use </a:t>
            </a:r>
            <a:r>
              <a:rPr lang="en-US" sz="2400">
                <a:ea typeface="+mn-lt"/>
                <a:cs typeface="+mn-lt"/>
              </a:rPr>
              <a:t>Python with the pandas, </a:t>
            </a:r>
            <a:r>
              <a:rPr lang="en-US" sz="2400" err="1">
                <a:ea typeface="+mn-lt"/>
                <a:cs typeface="+mn-lt"/>
              </a:rPr>
              <a:t>numpy</a:t>
            </a:r>
            <a:r>
              <a:rPr lang="en-US" sz="2400">
                <a:ea typeface="+mn-lt"/>
                <a:cs typeface="+mn-lt"/>
              </a:rPr>
              <a:t>, matplotlib, and scikit-learn packages which we imported</a:t>
            </a:r>
          </a:p>
          <a:p>
            <a:r>
              <a:rPr lang="en-US" sz="2400">
                <a:ea typeface="+mn-lt"/>
                <a:cs typeface="+mn-lt"/>
              </a:rPr>
              <a:t>read in the data using </a:t>
            </a:r>
            <a:r>
              <a:rPr lang="en-US" sz="2400" err="1">
                <a:ea typeface="+mn-lt"/>
                <a:cs typeface="+mn-lt"/>
              </a:rPr>
              <a:t>read_csv</a:t>
            </a:r>
            <a:r>
              <a:rPr lang="en-US" sz="2400">
                <a:ea typeface="+mn-lt"/>
                <a:cs typeface="+mn-lt"/>
              </a:rPr>
              <a:t> and then split the data into </a:t>
            </a:r>
            <a:r>
              <a:rPr lang="en-US" sz="2400" err="1">
                <a:ea typeface="+mn-lt"/>
                <a:cs typeface="+mn-lt"/>
              </a:rPr>
              <a:t>dataframes</a:t>
            </a:r>
            <a:r>
              <a:rPr lang="en-US" sz="2400">
                <a:ea typeface="+mn-lt"/>
                <a:cs typeface="+mn-lt"/>
              </a:rPr>
              <a:t> containing independent and dependent variables</a:t>
            </a:r>
            <a:endParaRPr lang="en-US" sz="2400"/>
          </a:p>
        </p:txBody>
      </p:sp>
      <p:pic>
        <p:nvPicPr>
          <p:cNvPr id="6" name="Content Placeholder 5" descr="A screen shot of a computer program&#10;&#10;Description automatically generated">
            <a:extLst>
              <a:ext uri="{FF2B5EF4-FFF2-40B4-BE49-F238E27FC236}">
                <a16:creationId xmlns:a16="http://schemas.microsoft.com/office/drawing/2014/main" id="{8862DD26-2893-9DDA-CC5B-F43952064906}"/>
              </a:ext>
            </a:extLst>
          </p:cNvPr>
          <p:cNvPicPr>
            <a:picLocks noGrp="1" noChangeAspect="1"/>
          </p:cNvPicPr>
          <p:nvPr>
            <p:ph sz="half" idx="2"/>
          </p:nvPr>
        </p:nvPicPr>
        <p:blipFill>
          <a:blip r:embed="rId3"/>
          <a:stretch>
            <a:fillRect/>
          </a:stretch>
        </p:blipFill>
        <p:spPr>
          <a:xfrm>
            <a:off x="6126163" y="1918783"/>
            <a:ext cx="4481512" cy="4171372"/>
          </a:xfrm>
        </p:spPr>
      </p:pic>
    </p:spTree>
    <p:extLst>
      <p:ext uri="{BB962C8B-B14F-4D97-AF65-F5344CB8AC3E}">
        <p14:creationId xmlns:p14="http://schemas.microsoft.com/office/powerpoint/2010/main" val="1852600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4B09-0D35-B31B-2B91-BCE49798FAD4}"/>
              </a:ext>
            </a:extLst>
          </p:cNvPr>
          <p:cNvSpPr>
            <a:spLocks noGrp="1"/>
          </p:cNvSpPr>
          <p:nvPr>
            <p:ph type="title"/>
          </p:nvPr>
        </p:nvSpPr>
        <p:spPr/>
        <p:txBody>
          <a:bodyPr/>
          <a:lstStyle/>
          <a:p>
            <a:r>
              <a:rPr lang="en-US"/>
              <a:t>Artifact Two: Classification of Phishing Links</a:t>
            </a:r>
          </a:p>
        </p:txBody>
      </p:sp>
      <p:sp>
        <p:nvSpPr>
          <p:cNvPr id="3" name="Content Placeholder 2">
            <a:extLst>
              <a:ext uri="{FF2B5EF4-FFF2-40B4-BE49-F238E27FC236}">
                <a16:creationId xmlns:a16="http://schemas.microsoft.com/office/drawing/2014/main" id="{93F784D3-89A3-DA70-EFAF-B3C99704340A}"/>
              </a:ext>
            </a:extLst>
          </p:cNvPr>
          <p:cNvSpPr>
            <a:spLocks noGrp="1"/>
          </p:cNvSpPr>
          <p:nvPr>
            <p:ph sz="half" idx="1"/>
          </p:nvPr>
        </p:nvSpPr>
        <p:spPr/>
        <p:txBody>
          <a:bodyPr vert="horz" lIns="91440" tIns="45720" rIns="91440" bIns="45720" rtlCol="0" anchor="t">
            <a:noAutofit/>
          </a:bodyPr>
          <a:lstStyle/>
          <a:p>
            <a:r>
              <a:rPr lang="en-US" sz="2000">
                <a:ea typeface="+mn-lt"/>
                <a:cs typeface="+mn-lt"/>
              </a:rPr>
              <a:t>The data was then split into both training and test sets with a test size of 20% of the data</a:t>
            </a:r>
          </a:p>
          <a:p>
            <a:r>
              <a:rPr lang="en-US" sz="2000">
                <a:ea typeface="+mn-lt"/>
                <a:cs typeface="+mn-lt"/>
              </a:rPr>
              <a:t>A random forest estimator was then used and fitted to the training data</a:t>
            </a:r>
          </a:p>
          <a:p>
            <a:r>
              <a:rPr lang="en-US" sz="2000">
                <a:ea typeface="+mn-lt"/>
                <a:cs typeface="+mn-lt"/>
              </a:rPr>
              <a:t>The model was used to predict the classification of phishing links within the test data</a:t>
            </a:r>
          </a:p>
          <a:p>
            <a:r>
              <a:rPr lang="en-US" sz="2000">
                <a:ea typeface="+mn-lt"/>
                <a:cs typeface="+mn-lt"/>
              </a:rPr>
              <a:t>We then reported the accuracy, precision, and recall of the model</a:t>
            </a:r>
            <a:endParaRPr lang="en-US" sz="2000"/>
          </a:p>
        </p:txBody>
      </p:sp>
      <p:pic>
        <p:nvPicPr>
          <p:cNvPr id="6" name="Content Placeholder 5" descr="A screen shot of a computer program&#10;&#10;Description automatically generated">
            <a:extLst>
              <a:ext uri="{FF2B5EF4-FFF2-40B4-BE49-F238E27FC236}">
                <a16:creationId xmlns:a16="http://schemas.microsoft.com/office/drawing/2014/main" id="{8862DD26-2893-9DDA-CC5B-F43952064906}"/>
              </a:ext>
            </a:extLst>
          </p:cNvPr>
          <p:cNvPicPr>
            <a:picLocks noGrp="1" noChangeAspect="1"/>
          </p:cNvPicPr>
          <p:nvPr>
            <p:ph sz="half" idx="2"/>
          </p:nvPr>
        </p:nvPicPr>
        <p:blipFill>
          <a:blip r:embed="rId3"/>
          <a:stretch>
            <a:fillRect/>
          </a:stretch>
        </p:blipFill>
        <p:spPr>
          <a:xfrm>
            <a:off x="6126163" y="1918783"/>
            <a:ext cx="4481512" cy="4171372"/>
          </a:xfrm>
        </p:spPr>
      </p:pic>
    </p:spTree>
    <p:extLst>
      <p:ext uri="{BB962C8B-B14F-4D97-AF65-F5344CB8AC3E}">
        <p14:creationId xmlns:p14="http://schemas.microsoft.com/office/powerpoint/2010/main" val="2129723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B4DD-F527-8A8D-2E2A-C9BB4486DDDD}"/>
              </a:ext>
            </a:extLst>
          </p:cNvPr>
          <p:cNvSpPr>
            <a:spLocks noGrp="1"/>
          </p:cNvSpPr>
          <p:nvPr>
            <p:ph type="title"/>
          </p:nvPr>
        </p:nvSpPr>
        <p:spPr/>
        <p:txBody>
          <a:bodyPr/>
          <a:lstStyle/>
          <a:p>
            <a:r>
              <a:rPr lang="en-US"/>
              <a:t>Importance of Information Technology</a:t>
            </a:r>
          </a:p>
        </p:txBody>
      </p:sp>
      <p:sp>
        <p:nvSpPr>
          <p:cNvPr id="3" name="Content Placeholder 2">
            <a:extLst>
              <a:ext uri="{FF2B5EF4-FFF2-40B4-BE49-F238E27FC236}">
                <a16:creationId xmlns:a16="http://schemas.microsoft.com/office/drawing/2014/main" id="{406A4B06-E0C6-0D5A-7562-AD4E1B6BF349}"/>
              </a:ext>
            </a:extLst>
          </p:cNvPr>
          <p:cNvSpPr>
            <a:spLocks noGrp="1"/>
          </p:cNvSpPr>
          <p:nvPr>
            <p:ph sz="half" idx="1"/>
          </p:nvPr>
        </p:nvSpPr>
        <p:spPr>
          <a:xfrm>
            <a:off x="728472" y="1828800"/>
            <a:ext cx="4480560" cy="4351337"/>
          </a:xfrm>
        </p:spPr>
        <p:txBody>
          <a:bodyPr vert="horz" lIns="91440" tIns="45720" rIns="91440" bIns="45720" rtlCol="0" anchor="t">
            <a:normAutofit/>
          </a:bodyPr>
          <a:lstStyle/>
          <a:p>
            <a:r>
              <a:rPr lang="en-US" sz="2000">
                <a:ea typeface="+mn-lt"/>
                <a:cs typeface="+mn-lt"/>
              </a:rPr>
              <a:t>Databases are used to hold student data like grades, identifying information, classes/schedules, and contact information</a:t>
            </a:r>
          </a:p>
          <a:p>
            <a:r>
              <a:rPr lang="en-US" sz="2000">
                <a:ea typeface="+mn-lt"/>
                <a:cs typeface="+mn-lt"/>
              </a:rPr>
              <a:t>valuable research information can be held within university databases</a:t>
            </a:r>
          </a:p>
          <a:p>
            <a:r>
              <a:rPr lang="en-US" sz="2000"/>
              <a:t>These are both targets for cyberattacks due to the value they could provide to the attacker</a:t>
            </a:r>
          </a:p>
        </p:txBody>
      </p:sp>
      <p:pic>
        <p:nvPicPr>
          <p:cNvPr id="5" name="Content Placeholder 4" descr="A close up of a circuit board&#10;&#10;Description automatically generated">
            <a:extLst>
              <a:ext uri="{FF2B5EF4-FFF2-40B4-BE49-F238E27FC236}">
                <a16:creationId xmlns:a16="http://schemas.microsoft.com/office/drawing/2014/main" id="{9501A079-BF9D-FD6B-0B6A-D5B55D2C1382}"/>
              </a:ext>
            </a:extLst>
          </p:cNvPr>
          <p:cNvPicPr>
            <a:picLocks noGrp="1" noChangeAspect="1"/>
          </p:cNvPicPr>
          <p:nvPr>
            <p:ph sz="half" idx="2"/>
          </p:nvPr>
        </p:nvPicPr>
        <p:blipFill>
          <a:blip r:embed="rId3"/>
          <a:stretch>
            <a:fillRect/>
          </a:stretch>
        </p:blipFill>
        <p:spPr>
          <a:xfrm>
            <a:off x="5809356" y="1713579"/>
            <a:ext cx="5143500" cy="3429000"/>
          </a:xfrm>
        </p:spPr>
      </p:pic>
    </p:spTree>
    <p:extLst>
      <p:ext uri="{BB962C8B-B14F-4D97-AF65-F5344CB8AC3E}">
        <p14:creationId xmlns:p14="http://schemas.microsoft.com/office/powerpoint/2010/main" val="895658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2DF3-BDF0-500D-C279-5FE7112C7F25}"/>
              </a:ext>
            </a:extLst>
          </p:cNvPr>
          <p:cNvSpPr>
            <a:spLocks noGrp="1"/>
          </p:cNvSpPr>
          <p:nvPr>
            <p:ph type="title"/>
          </p:nvPr>
        </p:nvSpPr>
        <p:spPr/>
        <p:txBody>
          <a:bodyPr/>
          <a:lstStyle/>
          <a:p>
            <a:r>
              <a:rPr lang="en-US"/>
              <a:t>Artifact Three: Input Analysis of URL Length</a:t>
            </a:r>
          </a:p>
        </p:txBody>
      </p:sp>
      <p:sp>
        <p:nvSpPr>
          <p:cNvPr id="3" name="Content Placeholder 2">
            <a:extLst>
              <a:ext uri="{FF2B5EF4-FFF2-40B4-BE49-F238E27FC236}">
                <a16:creationId xmlns:a16="http://schemas.microsoft.com/office/drawing/2014/main" id="{E5EB2B01-BF1C-2C77-8FF4-135DAC51430C}"/>
              </a:ext>
            </a:extLst>
          </p:cNvPr>
          <p:cNvSpPr>
            <a:spLocks noGrp="1"/>
          </p:cNvSpPr>
          <p:nvPr>
            <p:ph sz="half" idx="1"/>
          </p:nvPr>
        </p:nvSpPr>
        <p:spPr>
          <a:xfrm>
            <a:off x="838200" y="1825625"/>
            <a:ext cx="10515600" cy="4351338"/>
          </a:xfrm>
        </p:spPr>
        <p:txBody>
          <a:bodyPr vert="horz" lIns="91440" tIns="45720" rIns="91440" bIns="45720" rtlCol="0" anchor="t">
            <a:normAutofit/>
          </a:bodyPr>
          <a:lstStyle/>
          <a:p>
            <a:r>
              <a:rPr lang="en-US" sz="2400">
                <a:ea typeface="+mn-lt"/>
                <a:cs typeface="+mn-lt"/>
              </a:rPr>
              <a:t>Input analysis of the distributions of key variables can further protect students and faculty as this would allow another form of analysis to determine whether a link is dangerous or not</a:t>
            </a:r>
          </a:p>
          <a:p>
            <a:r>
              <a:rPr lang="en-US" sz="2400"/>
              <a:t>Decided to perform analysis of the URL length distribution as this variable was an important factor in identifying if a link was phishing or not</a:t>
            </a:r>
          </a:p>
          <a:p>
            <a:r>
              <a:rPr lang="en-US" sz="2400"/>
              <a:t>If the parameters of the distributions varied enough, we could test the likelihood that a URL of a particular length came from either distribution</a:t>
            </a:r>
          </a:p>
          <a:p>
            <a:endParaRPr lang="en-US"/>
          </a:p>
        </p:txBody>
      </p:sp>
    </p:spTree>
    <p:extLst>
      <p:ext uri="{BB962C8B-B14F-4D97-AF65-F5344CB8AC3E}">
        <p14:creationId xmlns:p14="http://schemas.microsoft.com/office/powerpoint/2010/main" val="3576078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2DF3-BDF0-500D-C279-5FE7112C7F25}"/>
              </a:ext>
            </a:extLst>
          </p:cNvPr>
          <p:cNvSpPr>
            <a:spLocks noGrp="1"/>
          </p:cNvSpPr>
          <p:nvPr>
            <p:ph type="title"/>
          </p:nvPr>
        </p:nvSpPr>
        <p:spPr/>
        <p:txBody>
          <a:bodyPr/>
          <a:lstStyle/>
          <a:p>
            <a:r>
              <a:rPr lang="en-US"/>
              <a:t>Artifact Three: Input Analysis of URL Length</a:t>
            </a:r>
          </a:p>
        </p:txBody>
      </p:sp>
      <p:sp>
        <p:nvSpPr>
          <p:cNvPr id="3" name="Content Placeholder 2">
            <a:extLst>
              <a:ext uri="{FF2B5EF4-FFF2-40B4-BE49-F238E27FC236}">
                <a16:creationId xmlns:a16="http://schemas.microsoft.com/office/drawing/2014/main" id="{E5EB2B01-BF1C-2C77-8FF4-135DAC51430C}"/>
              </a:ext>
            </a:extLst>
          </p:cNvPr>
          <p:cNvSpPr>
            <a:spLocks noGrp="1"/>
          </p:cNvSpPr>
          <p:nvPr>
            <p:ph sz="half" idx="1"/>
          </p:nvPr>
        </p:nvSpPr>
        <p:spPr/>
        <p:txBody>
          <a:bodyPr vert="horz" lIns="91440" tIns="45720" rIns="91440" bIns="45720" rtlCol="0" anchor="t">
            <a:normAutofit/>
          </a:bodyPr>
          <a:lstStyle/>
          <a:p>
            <a:r>
              <a:rPr lang="en-US" sz="2400">
                <a:ea typeface="+mn-lt"/>
                <a:cs typeface="+mn-lt"/>
              </a:rPr>
              <a:t>Chose to use R instead of Python due to our greater experience in performing input analysis within R</a:t>
            </a:r>
          </a:p>
          <a:p>
            <a:r>
              <a:rPr lang="en-US" sz="2400">
                <a:ea typeface="+mn-lt"/>
                <a:cs typeface="+mn-lt"/>
              </a:rPr>
              <a:t>Read in the data using the read.csv function and imported the </a:t>
            </a:r>
            <a:r>
              <a:rPr lang="en-US" sz="2400" err="1">
                <a:ea typeface="+mn-lt"/>
                <a:cs typeface="+mn-lt"/>
              </a:rPr>
              <a:t>fitdistrplus</a:t>
            </a:r>
            <a:r>
              <a:rPr lang="en-US" sz="2400">
                <a:ea typeface="+mn-lt"/>
                <a:cs typeface="+mn-lt"/>
              </a:rPr>
              <a:t> package</a:t>
            </a:r>
          </a:p>
          <a:p>
            <a:r>
              <a:rPr lang="en-US" sz="2400"/>
              <a:t>Created an ACF and PACF graph for the URL length variable</a:t>
            </a:r>
          </a:p>
        </p:txBody>
      </p:sp>
      <p:pic>
        <p:nvPicPr>
          <p:cNvPr id="5" name="Content Placeholder 4" descr="A screenshot of a computer program&#10;&#10;Description automatically generated">
            <a:extLst>
              <a:ext uri="{FF2B5EF4-FFF2-40B4-BE49-F238E27FC236}">
                <a16:creationId xmlns:a16="http://schemas.microsoft.com/office/drawing/2014/main" id="{605EE8A8-0F5B-07B0-79D1-B7048AAB1A88}"/>
              </a:ext>
            </a:extLst>
          </p:cNvPr>
          <p:cNvPicPr>
            <a:picLocks noGrp="1" noChangeAspect="1"/>
          </p:cNvPicPr>
          <p:nvPr>
            <p:ph sz="half" idx="2"/>
          </p:nvPr>
        </p:nvPicPr>
        <p:blipFill>
          <a:blip r:embed="rId3"/>
          <a:stretch>
            <a:fillRect/>
          </a:stretch>
        </p:blipFill>
        <p:spPr>
          <a:xfrm>
            <a:off x="6840194" y="1828800"/>
            <a:ext cx="3053450" cy="4351338"/>
          </a:xfrm>
        </p:spPr>
      </p:pic>
    </p:spTree>
    <p:extLst>
      <p:ext uri="{BB962C8B-B14F-4D97-AF65-F5344CB8AC3E}">
        <p14:creationId xmlns:p14="http://schemas.microsoft.com/office/powerpoint/2010/main" val="564857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2DF3-BDF0-500D-C279-5FE7112C7F25}"/>
              </a:ext>
            </a:extLst>
          </p:cNvPr>
          <p:cNvSpPr>
            <a:spLocks noGrp="1"/>
          </p:cNvSpPr>
          <p:nvPr>
            <p:ph type="title"/>
          </p:nvPr>
        </p:nvSpPr>
        <p:spPr/>
        <p:txBody>
          <a:bodyPr/>
          <a:lstStyle/>
          <a:p>
            <a:r>
              <a:rPr lang="en-US"/>
              <a:t>Artifact Three: Input Analysis of URL Length</a:t>
            </a:r>
          </a:p>
        </p:txBody>
      </p:sp>
      <p:sp>
        <p:nvSpPr>
          <p:cNvPr id="3" name="Content Placeholder 2">
            <a:extLst>
              <a:ext uri="{FF2B5EF4-FFF2-40B4-BE49-F238E27FC236}">
                <a16:creationId xmlns:a16="http://schemas.microsoft.com/office/drawing/2014/main" id="{E5EB2B01-BF1C-2C77-8FF4-135DAC51430C}"/>
              </a:ext>
            </a:extLst>
          </p:cNvPr>
          <p:cNvSpPr>
            <a:spLocks noGrp="1"/>
          </p:cNvSpPr>
          <p:nvPr>
            <p:ph sz="half" idx="1"/>
          </p:nvPr>
        </p:nvSpPr>
        <p:spPr/>
        <p:txBody>
          <a:bodyPr vert="horz" lIns="91440" tIns="45720" rIns="91440" bIns="45720" rtlCol="0" anchor="t">
            <a:normAutofit/>
          </a:bodyPr>
          <a:lstStyle/>
          <a:p>
            <a:r>
              <a:rPr lang="en-US"/>
              <a:t>Various Distributions were checked</a:t>
            </a:r>
          </a:p>
          <a:p>
            <a:r>
              <a:rPr lang="en-US"/>
              <a:t>For legit websites, the negative binomial distribution was best with a Size of 6.25 and a Mu of 72.75</a:t>
            </a:r>
          </a:p>
          <a:p>
            <a:r>
              <a:rPr lang="en-US"/>
              <a:t>A chi squared test was then performed and this distribution held</a:t>
            </a:r>
          </a:p>
          <a:p>
            <a:r>
              <a:rPr lang="en-US"/>
              <a:t>The phishing link distribution was also negative binomial, but the chi squared  test returned a p-value of near zero, therefore we rejected the null hypothesis that this distribution was negative binomial</a:t>
            </a:r>
          </a:p>
        </p:txBody>
      </p:sp>
      <p:pic>
        <p:nvPicPr>
          <p:cNvPr id="5" name="Content Placeholder 4" descr="A screenshot of a computer program&#10;&#10;Description automatically generated">
            <a:extLst>
              <a:ext uri="{FF2B5EF4-FFF2-40B4-BE49-F238E27FC236}">
                <a16:creationId xmlns:a16="http://schemas.microsoft.com/office/drawing/2014/main" id="{81DB6AC4-A72A-0677-73E8-C74626DFD3FE}"/>
              </a:ext>
            </a:extLst>
          </p:cNvPr>
          <p:cNvPicPr>
            <a:picLocks noGrp="1" noChangeAspect="1"/>
          </p:cNvPicPr>
          <p:nvPr>
            <p:ph sz="half" idx="2"/>
          </p:nvPr>
        </p:nvPicPr>
        <p:blipFill>
          <a:blip r:embed="rId3"/>
          <a:stretch>
            <a:fillRect/>
          </a:stretch>
        </p:blipFill>
        <p:spPr>
          <a:xfrm>
            <a:off x="6840194" y="1828800"/>
            <a:ext cx="3053450" cy="4351338"/>
          </a:xfrm>
        </p:spPr>
      </p:pic>
    </p:spTree>
    <p:extLst>
      <p:ext uri="{BB962C8B-B14F-4D97-AF65-F5344CB8AC3E}">
        <p14:creationId xmlns:p14="http://schemas.microsoft.com/office/powerpoint/2010/main" val="2815928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29EB-52AD-9C00-3393-901753C06AE0}"/>
              </a:ext>
            </a:extLst>
          </p:cNvPr>
          <p:cNvSpPr>
            <a:spLocks noGrp="1"/>
          </p:cNvSpPr>
          <p:nvPr>
            <p:ph type="title"/>
          </p:nvPr>
        </p:nvSpPr>
        <p:spPr>
          <a:xfrm>
            <a:off x="1250986" y="2771503"/>
            <a:ext cx="9692640" cy="1325562"/>
          </a:xfrm>
        </p:spPr>
        <p:txBody>
          <a:bodyPr vert="horz" lIns="91440" tIns="45720" rIns="91440" bIns="45720" rtlCol="0" anchor="ctr">
            <a:normAutofit/>
          </a:bodyPr>
          <a:lstStyle/>
          <a:p>
            <a:pPr algn="ctr"/>
            <a:r>
              <a:rPr lang="en-US" sz="5400"/>
              <a:t>Artifact Presentation</a:t>
            </a:r>
          </a:p>
        </p:txBody>
      </p:sp>
    </p:spTree>
    <p:extLst>
      <p:ext uri="{BB962C8B-B14F-4D97-AF65-F5344CB8AC3E}">
        <p14:creationId xmlns:p14="http://schemas.microsoft.com/office/powerpoint/2010/main" val="3199264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A15D-773F-3A55-9987-5C5AF6F7A587}"/>
              </a:ext>
            </a:extLst>
          </p:cNvPr>
          <p:cNvSpPr>
            <a:spLocks noGrp="1"/>
          </p:cNvSpPr>
          <p:nvPr>
            <p:ph type="title"/>
          </p:nvPr>
        </p:nvSpPr>
        <p:spPr/>
        <p:txBody>
          <a:bodyPr/>
          <a:lstStyle/>
          <a:p>
            <a:r>
              <a:rPr lang="en-US"/>
              <a:t>Artifact One: Text Analysis of Email Spam</a:t>
            </a:r>
          </a:p>
        </p:txBody>
      </p:sp>
      <p:sp>
        <p:nvSpPr>
          <p:cNvPr id="3" name="Text Placeholder 2">
            <a:extLst>
              <a:ext uri="{FF2B5EF4-FFF2-40B4-BE49-F238E27FC236}">
                <a16:creationId xmlns:a16="http://schemas.microsoft.com/office/drawing/2014/main" id="{81CC3BEB-3FFF-FA02-31ED-A29936A4BB2F}"/>
              </a:ext>
            </a:extLst>
          </p:cNvPr>
          <p:cNvSpPr>
            <a:spLocks noGrp="1"/>
          </p:cNvSpPr>
          <p:nvPr>
            <p:ph idx="1"/>
          </p:nvPr>
        </p:nvSpPr>
        <p:spPr>
          <a:xfrm>
            <a:off x="-3175" y="1825625"/>
            <a:ext cx="10829925" cy="2284413"/>
          </a:xfrm>
        </p:spPr>
        <p:txBody>
          <a:bodyPr vert="horz" lIns="91440" tIns="45720" rIns="91440" bIns="45720" rtlCol="0" anchor="t">
            <a:normAutofit/>
          </a:bodyPr>
          <a:lstStyle/>
          <a:p>
            <a:r>
              <a:rPr lang="en-US" sz="2400"/>
              <a:t>After we fit our model to the training data, we evaluated our model on three different metrics: accuracy, precision, and recall.</a:t>
            </a:r>
          </a:p>
          <a:p>
            <a:r>
              <a:rPr lang="en-US" sz="2400">
                <a:ea typeface="+mn-lt"/>
                <a:cs typeface="+mn-lt"/>
              </a:rPr>
              <a:t>The model shows promise for real world implementation, especially in the use of places of higher education having a goal of reducing spam mail for students and faculty</a:t>
            </a:r>
            <a:endParaRPr lang="en-US" sz="2400"/>
          </a:p>
          <a:p>
            <a:endParaRPr lang="en-US"/>
          </a:p>
          <a:p>
            <a:endParaRPr lang="en-US"/>
          </a:p>
        </p:txBody>
      </p:sp>
      <p:graphicFrame>
        <p:nvGraphicFramePr>
          <p:cNvPr id="4" name="Table 3">
            <a:extLst>
              <a:ext uri="{FF2B5EF4-FFF2-40B4-BE49-F238E27FC236}">
                <a16:creationId xmlns:a16="http://schemas.microsoft.com/office/drawing/2014/main" id="{9656ACC7-FF4D-EC9A-1B23-4BC605161026}"/>
              </a:ext>
            </a:extLst>
          </p:cNvPr>
          <p:cNvGraphicFramePr>
            <a:graphicFrameLocks noGrp="1"/>
          </p:cNvGraphicFramePr>
          <p:nvPr>
            <p:extLst>
              <p:ext uri="{D42A27DB-BD31-4B8C-83A1-F6EECF244321}">
                <p14:modId xmlns:p14="http://schemas.microsoft.com/office/powerpoint/2010/main" val="3029820266"/>
              </p:ext>
            </p:extLst>
          </p:nvPr>
        </p:nvGraphicFramePr>
        <p:xfrm>
          <a:off x="918308" y="4114800"/>
          <a:ext cx="8978264" cy="2102055"/>
        </p:xfrm>
        <a:graphic>
          <a:graphicData uri="http://schemas.openxmlformats.org/drawingml/2006/table">
            <a:tbl>
              <a:tblPr firstRow="1" bandRow="1">
                <a:tableStyleId>{5C22544A-7EE6-4342-B048-85BDC9FD1C3A}</a:tableStyleId>
              </a:tblPr>
              <a:tblGrid>
                <a:gridCol w="4489132">
                  <a:extLst>
                    <a:ext uri="{9D8B030D-6E8A-4147-A177-3AD203B41FA5}">
                      <a16:colId xmlns:a16="http://schemas.microsoft.com/office/drawing/2014/main" val="2400037220"/>
                    </a:ext>
                  </a:extLst>
                </a:gridCol>
                <a:gridCol w="4489132">
                  <a:extLst>
                    <a:ext uri="{9D8B030D-6E8A-4147-A177-3AD203B41FA5}">
                      <a16:colId xmlns:a16="http://schemas.microsoft.com/office/drawing/2014/main" val="3100530390"/>
                    </a:ext>
                  </a:extLst>
                </a:gridCol>
              </a:tblGrid>
              <a:tr h="525514">
                <a:tc>
                  <a:txBody>
                    <a:bodyPr/>
                    <a:lstStyle/>
                    <a:p>
                      <a:pPr algn="ctr"/>
                      <a:r>
                        <a:rPr lang="en-US"/>
                        <a:t>Method</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a:t>Score</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59812361"/>
                  </a:ext>
                </a:extLst>
              </a:tr>
              <a:tr h="525514">
                <a:tc>
                  <a:txBody>
                    <a:bodyPr/>
                    <a:lstStyle/>
                    <a:p>
                      <a:pPr algn="ctr"/>
                      <a:r>
                        <a:rPr lang="en-US" b="1"/>
                        <a:t>Accuracy</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b="1"/>
                        <a:t>0.99</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77627034"/>
                  </a:ext>
                </a:extLst>
              </a:tr>
              <a:tr h="525514">
                <a:tc>
                  <a:txBody>
                    <a:bodyPr/>
                    <a:lstStyle/>
                    <a:p>
                      <a:pPr algn="ctr"/>
                      <a:r>
                        <a:rPr lang="en-US" b="1"/>
                        <a:t>Precision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b="1"/>
                        <a:t>0.99</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010154484"/>
                  </a:ext>
                </a:extLst>
              </a:tr>
              <a:tr h="525513">
                <a:tc>
                  <a:txBody>
                    <a:bodyPr/>
                    <a:lstStyle/>
                    <a:p>
                      <a:pPr algn="ctr"/>
                      <a:r>
                        <a:rPr lang="en-US" b="1"/>
                        <a:t>Recall</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b="1"/>
                        <a:t>0.99</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407819655"/>
                  </a:ext>
                </a:extLst>
              </a:tr>
            </a:tbl>
          </a:graphicData>
        </a:graphic>
      </p:graphicFrame>
    </p:spTree>
    <p:extLst>
      <p:ext uri="{BB962C8B-B14F-4D97-AF65-F5344CB8AC3E}">
        <p14:creationId xmlns:p14="http://schemas.microsoft.com/office/powerpoint/2010/main" val="437518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0208-E636-2EF4-BE85-C5AB6AA3D8DE}"/>
              </a:ext>
            </a:extLst>
          </p:cNvPr>
          <p:cNvSpPr>
            <a:spLocks noGrp="1"/>
          </p:cNvSpPr>
          <p:nvPr>
            <p:ph type="title"/>
          </p:nvPr>
        </p:nvSpPr>
        <p:spPr/>
        <p:txBody>
          <a:bodyPr/>
          <a:lstStyle/>
          <a:p>
            <a:r>
              <a:rPr lang="en-US"/>
              <a:t>Artifact Two: Classification of Phishing Links</a:t>
            </a:r>
          </a:p>
        </p:txBody>
      </p:sp>
      <p:sp>
        <p:nvSpPr>
          <p:cNvPr id="3" name="Content Placeholder 2">
            <a:extLst>
              <a:ext uri="{FF2B5EF4-FFF2-40B4-BE49-F238E27FC236}">
                <a16:creationId xmlns:a16="http://schemas.microsoft.com/office/drawing/2014/main" id="{977762BC-B027-0262-4CC7-D72B06532A73}"/>
              </a:ext>
            </a:extLst>
          </p:cNvPr>
          <p:cNvSpPr>
            <a:spLocks noGrp="1"/>
          </p:cNvSpPr>
          <p:nvPr>
            <p:ph idx="1"/>
          </p:nvPr>
        </p:nvSpPr>
        <p:spPr>
          <a:xfrm>
            <a:off x="-191" y="1701800"/>
            <a:ext cx="11262360" cy="2208212"/>
          </a:xfrm>
        </p:spPr>
        <p:txBody>
          <a:bodyPr vert="horz" lIns="91440" tIns="45720" rIns="91440" bIns="45720" rtlCol="0" anchor="t">
            <a:normAutofit/>
          </a:bodyPr>
          <a:lstStyle/>
          <a:p>
            <a:r>
              <a:rPr lang="en-US" sz="2400"/>
              <a:t>We evaluated our phishing link classification model the same way as we did our text analysis model.</a:t>
            </a:r>
          </a:p>
          <a:p>
            <a:r>
              <a:rPr lang="en-US" sz="2400"/>
              <a:t>It scored highly on every method of evaluation, and again, would be very useful in detecting illegitimate websites, one of the leading cybersecurity concerns in the education industry.</a:t>
            </a:r>
          </a:p>
        </p:txBody>
      </p:sp>
      <p:graphicFrame>
        <p:nvGraphicFramePr>
          <p:cNvPr id="6" name="Table 5">
            <a:extLst>
              <a:ext uri="{FF2B5EF4-FFF2-40B4-BE49-F238E27FC236}">
                <a16:creationId xmlns:a16="http://schemas.microsoft.com/office/drawing/2014/main" id="{477D65E5-3CDB-CF24-DF4C-EFBF6393409A}"/>
              </a:ext>
            </a:extLst>
          </p:cNvPr>
          <p:cNvGraphicFramePr>
            <a:graphicFrameLocks noGrp="1"/>
          </p:cNvGraphicFramePr>
          <p:nvPr>
            <p:extLst>
              <p:ext uri="{D42A27DB-BD31-4B8C-83A1-F6EECF244321}">
                <p14:modId xmlns:p14="http://schemas.microsoft.com/office/powerpoint/2010/main" val="1280350638"/>
              </p:ext>
            </p:extLst>
          </p:nvPr>
        </p:nvGraphicFramePr>
        <p:xfrm>
          <a:off x="1140558" y="4154488"/>
          <a:ext cx="8978264" cy="2102055"/>
        </p:xfrm>
        <a:graphic>
          <a:graphicData uri="http://schemas.openxmlformats.org/drawingml/2006/table">
            <a:tbl>
              <a:tblPr firstRow="1" bandRow="1">
                <a:tableStyleId>{5C22544A-7EE6-4342-B048-85BDC9FD1C3A}</a:tableStyleId>
              </a:tblPr>
              <a:tblGrid>
                <a:gridCol w="4489132">
                  <a:extLst>
                    <a:ext uri="{9D8B030D-6E8A-4147-A177-3AD203B41FA5}">
                      <a16:colId xmlns:a16="http://schemas.microsoft.com/office/drawing/2014/main" val="2400037220"/>
                    </a:ext>
                  </a:extLst>
                </a:gridCol>
                <a:gridCol w="4489132">
                  <a:extLst>
                    <a:ext uri="{9D8B030D-6E8A-4147-A177-3AD203B41FA5}">
                      <a16:colId xmlns:a16="http://schemas.microsoft.com/office/drawing/2014/main" val="3100530390"/>
                    </a:ext>
                  </a:extLst>
                </a:gridCol>
              </a:tblGrid>
              <a:tr h="525514">
                <a:tc>
                  <a:txBody>
                    <a:bodyPr/>
                    <a:lstStyle/>
                    <a:p>
                      <a:pPr algn="ctr"/>
                      <a:r>
                        <a:rPr lang="en-US"/>
                        <a:t>Method</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a:t>Score</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59812361"/>
                  </a:ext>
                </a:extLst>
              </a:tr>
              <a:tr h="525514">
                <a:tc>
                  <a:txBody>
                    <a:bodyPr/>
                    <a:lstStyle/>
                    <a:p>
                      <a:pPr algn="ctr"/>
                      <a:r>
                        <a:rPr lang="en-US" b="1"/>
                        <a:t>Accuracy</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b="1"/>
                        <a:t>0.98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77627034"/>
                  </a:ext>
                </a:extLst>
              </a:tr>
              <a:tr h="525514">
                <a:tc>
                  <a:txBody>
                    <a:bodyPr/>
                    <a:lstStyle/>
                    <a:p>
                      <a:pPr algn="ctr"/>
                      <a:r>
                        <a:rPr lang="en-US" b="1"/>
                        <a:t>Precision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b="1"/>
                        <a:t>0.98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010154484"/>
                  </a:ext>
                </a:extLst>
              </a:tr>
              <a:tr h="525513">
                <a:tc>
                  <a:txBody>
                    <a:bodyPr/>
                    <a:lstStyle/>
                    <a:p>
                      <a:pPr algn="ctr"/>
                      <a:r>
                        <a:rPr lang="en-US" b="1"/>
                        <a:t>Recall</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b="1"/>
                        <a:t>0.98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407819655"/>
                  </a:ext>
                </a:extLst>
              </a:tr>
            </a:tbl>
          </a:graphicData>
        </a:graphic>
      </p:graphicFrame>
    </p:spTree>
    <p:extLst>
      <p:ext uri="{BB962C8B-B14F-4D97-AF65-F5344CB8AC3E}">
        <p14:creationId xmlns:p14="http://schemas.microsoft.com/office/powerpoint/2010/main" val="2140924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7550-F863-8B55-25B4-5B3EC7000D60}"/>
              </a:ext>
            </a:extLst>
          </p:cNvPr>
          <p:cNvSpPr>
            <a:spLocks noGrp="1"/>
          </p:cNvSpPr>
          <p:nvPr>
            <p:ph type="title"/>
          </p:nvPr>
        </p:nvSpPr>
        <p:spPr>
          <a:xfrm>
            <a:off x="1250986" y="1574075"/>
            <a:ext cx="9692640" cy="3720419"/>
          </a:xfrm>
        </p:spPr>
        <p:txBody>
          <a:bodyPr>
            <a:normAutofit/>
          </a:bodyPr>
          <a:lstStyle/>
          <a:p>
            <a:pPr algn="ctr"/>
            <a:r>
              <a:rPr lang="en-US" sz="7200"/>
              <a:t>Artifact Three: Input Analysis of URL Length</a:t>
            </a:r>
            <a:endParaRPr lang="en-US"/>
          </a:p>
        </p:txBody>
      </p:sp>
    </p:spTree>
    <p:extLst>
      <p:ext uri="{BB962C8B-B14F-4D97-AF65-F5344CB8AC3E}">
        <p14:creationId xmlns:p14="http://schemas.microsoft.com/office/powerpoint/2010/main" val="3547539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D955-4FDD-9C46-481E-69E1784805EC}"/>
              </a:ext>
            </a:extLst>
          </p:cNvPr>
          <p:cNvSpPr>
            <a:spLocks noGrp="1"/>
          </p:cNvSpPr>
          <p:nvPr>
            <p:ph type="title"/>
          </p:nvPr>
        </p:nvSpPr>
        <p:spPr/>
        <p:txBody>
          <a:bodyPr vert="horz" lIns="91440" tIns="45720" rIns="91440" bIns="45720" rtlCol="0" anchor="t">
            <a:normAutofit/>
          </a:bodyPr>
          <a:lstStyle/>
          <a:p>
            <a:r>
              <a:rPr lang="en-US" sz="4400"/>
              <a:t>Input Analysis for URL Length (Legitimate)</a:t>
            </a:r>
          </a:p>
        </p:txBody>
      </p:sp>
      <p:sp>
        <p:nvSpPr>
          <p:cNvPr id="3" name="Text Placeholder 2">
            <a:extLst>
              <a:ext uri="{FF2B5EF4-FFF2-40B4-BE49-F238E27FC236}">
                <a16:creationId xmlns:a16="http://schemas.microsoft.com/office/drawing/2014/main" id="{71CD90FB-42A1-FCD9-91AF-F811C982460E}"/>
              </a:ext>
            </a:extLst>
          </p:cNvPr>
          <p:cNvSpPr>
            <a:spLocks noGrp="1"/>
          </p:cNvSpPr>
          <p:nvPr>
            <p:ph type="body" idx="4294967295"/>
          </p:nvPr>
        </p:nvSpPr>
        <p:spPr>
          <a:xfrm>
            <a:off x="0" y="1822450"/>
            <a:ext cx="5095875" cy="4670425"/>
          </a:xfrm>
        </p:spPr>
        <p:txBody>
          <a:bodyPr/>
          <a:lstStyle/>
          <a:p>
            <a:pPr marL="571500" indent="-571500">
              <a:buChar char="•"/>
            </a:pPr>
            <a:r>
              <a:rPr lang="en-US" sz="2800">
                <a:solidFill>
                  <a:srgbClr val="000000"/>
                </a:solidFill>
              </a:rPr>
              <a:t>Potential candidates for the distribution were negative binomial and Poisson</a:t>
            </a:r>
          </a:p>
          <a:p>
            <a:pPr marL="571500" indent="-571500">
              <a:buChar char="•"/>
            </a:pPr>
            <a:r>
              <a:rPr lang="en-US" sz="2800">
                <a:solidFill>
                  <a:srgbClr val="000000"/>
                </a:solidFill>
              </a:rPr>
              <a:t>We fit the legitimate subset of data to these two distributions to determine which one was the best fit</a:t>
            </a:r>
          </a:p>
        </p:txBody>
      </p:sp>
      <p:pic>
        <p:nvPicPr>
          <p:cNvPr id="4" name="Picture 3">
            <a:extLst>
              <a:ext uri="{FF2B5EF4-FFF2-40B4-BE49-F238E27FC236}">
                <a16:creationId xmlns:a16="http://schemas.microsoft.com/office/drawing/2014/main" id="{CF2B5972-2274-95F8-A2E7-B094AF1C60B1}"/>
              </a:ext>
            </a:extLst>
          </p:cNvPr>
          <p:cNvPicPr>
            <a:picLocks noChangeAspect="1"/>
          </p:cNvPicPr>
          <p:nvPr/>
        </p:nvPicPr>
        <p:blipFill rotWithShape="1">
          <a:blip r:embed="rId3"/>
          <a:srcRect l="5246" t="-1975" r="8503" b="1636"/>
          <a:stretch/>
        </p:blipFill>
        <p:spPr>
          <a:xfrm>
            <a:off x="5719082" y="1263423"/>
            <a:ext cx="5479622" cy="5583017"/>
          </a:xfrm>
          <a:prstGeom prst="rect">
            <a:avLst/>
          </a:prstGeom>
        </p:spPr>
      </p:pic>
    </p:spTree>
    <p:extLst>
      <p:ext uri="{BB962C8B-B14F-4D97-AF65-F5344CB8AC3E}">
        <p14:creationId xmlns:p14="http://schemas.microsoft.com/office/powerpoint/2010/main" val="3908967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3774-1F80-9609-AC22-3E149DCBA6F7}"/>
              </a:ext>
            </a:extLst>
          </p:cNvPr>
          <p:cNvSpPr>
            <a:spLocks noGrp="1"/>
          </p:cNvSpPr>
          <p:nvPr>
            <p:ph type="title"/>
          </p:nvPr>
        </p:nvSpPr>
        <p:spPr/>
        <p:txBody>
          <a:bodyPr/>
          <a:lstStyle/>
          <a:p>
            <a:r>
              <a:rPr lang="en-US">
                <a:ea typeface="+mj-lt"/>
                <a:cs typeface="+mj-lt"/>
              </a:rPr>
              <a:t>Input Analysis for URL Length (Legitimate)</a:t>
            </a:r>
            <a:endParaRPr lang="en-US"/>
          </a:p>
        </p:txBody>
      </p:sp>
      <p:graphicFrame>
        <p:nvGraphicFramePr>
          <p:cNvPr id="4" name="Content Placeholder 3">
            <a:extLst>
              <a:ext uri="{FF2B5EF4-FFF2-40B4-BE49-F238E27FC236}">
                <a16:creationId xmlns:a16="http://schemas.microsoft.com/office/drawing/2014/main" id="{25EFC55A-179D-90F0-999B-434EC10BBD8F}"/>
              </a:ext>
            </a:extLst>
          </p:cNvPr>
          <p:cNvGraphicFramePr>
            <a:graphicFrameLocks noGrp="1"/>
          </p:cNvGraphicFramePr>
          <p:nvPr>
            <p:ph idx="1"/>
            <p:extLst>
              <p:ext uri="{D42A27DB-BD31-4B8C-83A1-F6EECF244321}">
                <p14:modId xmlns:p14="http://schemas.microsoft.com/office/powerpoint/2010/main" val="230950406"/>
              </p:ext>
            </p:extLst>
          </p:nvPr>
        </p:nvGraphicFramePr>
        <p:xfrm>
          <a:off x="889000" y="1876425"/>
          <a:ext cx="9515502" cy="1407990"/>
        </p:xfrm>
        <a:graphic>
          <a:graphicData uri="http://schemas.openxmlformats.org/drawingml/2006/table">
            <a:tbl>
              <a:tblPr firstRow="1" bandRow="1">
                <a:tableStyleId>{5C22544A-7EE6-4342-B048-85BDC9FD1C3A}</a:tableStyleId>
              </a:tblPr>
              <a:tblGrid>
                <a:gridCol w="3171834">
                  <a:extLst>
                    <a:ext uri="{9D8B030D-6E8A-4147-A177-3AD203B41FA5}">
                      <a16:colId xmlns:a16="http://schemas.microsoft.com/office/drawing/2014/main" val="2502050124"/>
                    </a:ext>
                  </a:extLst>
                </a:gridCol>
                <a:gridCol w="3171834">
                  <a:extLst>
                    <a:ext uri="{9D8B030D-6E8A-4147-A177-3AD203B41FA5}">
                      <a16:colId xmlns:a16="http://schemas.microsoft.com/office/drawing/2014/main" val="4192578009"/>
                    </a:ext>
                  </a:extLst>
                </a:gridCol>
                <a:gridCol w="3171834">
                  <a:extLst>
                    <a:ext uri="{9D8B030D-6E8A-4147-A177-3AD203B41FA5}">
                      <a16:colId xmlns:a16="http://schemas.microsoft.com/office/drawing/2014/main" val="2046135715"/>
                    </a:ext>
                  </a:extLst>
                </a:gridCol>
              </a:tblGrid>
              <a:tr h="469330">
                <a:tc>
                  <a:txBody>
                    <a:bodyPr/>
                    <a:lstStyle/>
                    <a:p>
                      <a:pPr algn="ctr"/>
                      <a:r>
                        <a:rPr lang="en-US"/>
                        <a:t>Distribution</a:t>
                      </a:r>
                    </a:p>
                  </a:txBody>
                  <a:tcPr anchor="ctr"/>
                </a:tc>
                <a:tc>
                  <a:txBody>
                    <a:bodyPr/>
                    <a:lstStyle/>
                    <a:p>
                      <a:pPr algn="ctr"/>
                      <a:r>
                        <a:rPr lang="en-US"/>
                        <a:t>Log-Likelihood</a:t>
                      </a:r>
                    </a:p>
                  </a:txBody>
                  <a:tcPr anchor="ctr"/>
                </a:tc>
                <a:tc>
                  <a:txBody>
                    <a:bodyPr/>
                    <a:lstStyle/>
                    <a:p>
                      <a:pPr algn="ctr"/>
                      <a:r>
                        <a:rPr lang="en-US"/>
                        <a:t>P-Value</a:t>
                      </a:r>
                    </a:p>
                  </a:txBody>
                  <a:tcPr anchor="ctr"/>
                </a:tc>
                <a:extLst>
                  <a:ext uri="{0D108BD9-81ED-4DB2-BD59-A6C34878D82A}">
                    <a16:rowId xmlns:a16="http://schemas.microsoft.com/office/drawing/2014/main" val="1888314554"/>
                  </a:ext>
                </a:extLst>
              </a:tr>
              <a:tr h="469330">
                <a:tc>
                  <a:txBody>
                    <a:bodyPr/>
                    <a:lstStyle/>
                    <a:p>
                      <a:pPr algn="ctr"/>
                      <a:r>
                        <a:rPr lang="en-US"/>
                        <a:t>Negative Binomial</a:t>
                      </a:r>
                    </a:p>
                  </a:txBody>
                  <a:tcPr anchor="ctr"/>
                </a:tc>
                <a:tc>
                  <a:txBody>
                    <a:bodyPr/>
                    <a:lstStyle/>
                    <a:p>
                      <a:pPr lvl="0" algn="ctr">
                        <a:buNone/>
                      </a:pPr>
                      <a:r>
                        <a:rPr lang="en-US"/>
                        <a:t>-23872</a:t>
                      </a:r>
                    </a:p>
                  </a:txBody>
                  <a:tcPr anchor="ctr"/>
                </a:tc>
                <a:tc>
                  <a:txBody>
                    <a:bodyPr/>
                    <a:lstStyle/>
                    <a:p>
                      <a:pPr algn="ctr"/>
                      <a:r>
                        <a:rPr lang="en-US"/>
                        <a:t>0.1623</a:t>
                      </a:r>
                    </a:p>
                  </a:txBody>
                  <a:tcPr anchor="ctr"/>
                </a:tc>
                <a:extLst>
                  <a:ext uri="{0D108BD9-81ED-4DB2-BD59-A6C34878D82A}">
                    <a16:rowId xmlns:a16="http://schemas.microsoft.com/office/drawing/2014/main" val="228282590"/>
                  </a:ext>
                </a:extLst>
              </a:tr>
              <a:tr h="469330">
                <a:tc>
                  <a:txBody>
                    <a:bodyPr/>
                    <a:lstStyle/>
                    <a:p>
                      <a:pPr algn="ctr"/>
                      <a:r>
                        <a:rPr lang="en-US"/>
                        <a:t>Poisson</a:t>
                      </a:r>
                    </a:p>
                  </a:txBody>
                  <a:tcPr anchor="ctr"/>
                </a:tc>
                <a:tc>
                  <a:txBody>
                    <a:bodyPr/>
                    <a:lstStyle/>
                    <a:p>
                      <a:pPr algn="ctr"/>
                      <a:r>
                        <a:rPr lang="en-US"/>
                        <a:t>-46409</a:t>
                      </a:r>
                    </a:p>
                  </a:txBody>
                  <a:tcPr anchor="ctr"/>
                </a:tc>
                <a:tc>
                  <a:txBody>
                    <a:bodyPr/>
                    <a:lstStyle/>
                    <a:p>
                      <a:pPr algn="ctr"/>
                      <a:r>
                        <a:rPr lang="en-US"/>
                        <a:t>N/A</a:t>
                      </a:r>
                    </a:p>
                  </a:txBody>
                  <a:tcPr anchor="ctr"/>
                </a:tc>
                <a:extLst>
                  <a:ext uri="{0D108BD9-81ED-4DB2-BD59-A6C34878D82A}">
                    <a16:rowId xmlns:a16="http://schemas.microsoft.com/office/drawing/2014/main" val="2658674264"/>
                  </a:ext>
                </a:extLst>
              </a:tr>
            </a:tbl>
          </a:graphicData>
        </a:graphic>
      </p:graphicFrame>
      <p:sp>
        <p:nvSpPr>
          <p:cNvPr id="5" name="TextBox 4">
            <a:extLst>
              <a:ext uri="{FF2B5EF4-FFF2-40B4-BE49-F238E27FC236}">
                <a16:creationId xmlns:a16="http://schemas.microsoft.com/office/drawing/2014/main" id="{2180BCE1-D9DC-5C5D-F324-CA046894F719}"/>
              </a:ext>
            </a:extLst>
          </p:cNvPr>
          <p:cNvSpPr txBox="1"/>
          <p:nvPr/>
        </p:nvSpPr>
        <p:spPr>
          <a:xfrm>
            <a:off x="0" y="3705681"/>
            <a:ext cx="11295063" cy="267765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Arial"/>
              <a:buChar char="•"/>
            </a:pPr>
            <a:r>
              <a:rPr lang="en-US" sz="2800"/>
              <a:t>We went with a Negative Binomial distribution as it had the greater log-likelihood.</a:t>
            </a:r>
            <a:endParaRPr lang="en-US"/>
          </a:p>
          <a:p>
            <a:endParaRPr lang="en-US" sz="2800"/>
          </a:p>
          <a:p>
            <a:pPr marL="285750" indent="-285750">
              <a:buFont typeface="Arial"/>
              <a:buChar char="•"/>
            </a:pPr>
            <a:r>
              <a:rPr lang="en-US" sz="2800"/>
              <a:t>Seeing that the p-value is greater than 0.05, we </a:t>
            </a:r>
            <a:r>
              <a:rPr lang="en-US" sz="2800" i="1"/>
              <a:t>fail to reject</a:t>
            </a:r>
            <a:r>
              <a:rPr lang="en-US" sz="2800"/>
              <a:t> the null hypothesis that the URL length is a negative binomial distribution</a:t>
            </a:r>
          </a:p>
        </p:txBody>
      </p:sp>
    </p:spTree>
    <p:extLst>
      <p:ext uri="{BB962C8B-B14F-4D97-AF65-F5344CB8AC3E}">
        <p14:creationId xmlns:p14="http://schemas.microsoft.com/office/powerpoint/2010/main" val="1852257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4882-A5C9-3E33-8B4D-DA0650918475}"/>
              </a:ext>
            </a:extLst>
          </p:cNvPr>
          <p:cNvSpPr>
            <a:spLocks noGrp="1"/>
          </p:cNvSpPr>
          <p:nvPr>
            <p:ph type="title"/>
          </p:nvPr>
        </p:nvSpPr>
        <p:spPr/>
        <p:txBody>
          <a:bodyPr/>
          <a:lstStyle/>
          <a:p>
            <a:r>
              <a:rPr lang="en-US">
                <a:ea typeface="+mj-lt"/>
                <a:cs typeface="+mj-lt"/>
              </a:rPr>
              <a:t>Input Analysis for URL Length (Phishing)</a:t>
            </a:r>
            <a:endParaRPr lang="en-US"/>
          </a:p>
        </p:txBody>
      </p:sp>
      <p:pic>
        <p:nvPicPr>
          <p:cNvPr id="4" name="Content Placeholder 3">
            <a:extLst>
              <a:ext uri="{FF2B5EF4-FFF2-40B4-BE49-F238E27FC236}">
                <a16:creationId xmlns:a16="http://schemas.microsoft.com/office/drawing/2014/main" id="{5C8D832A-2B65-9992-B559-87DF5E0D8BB2}"/>
              </a:ext>
            </a:extLst>
          </p:cNvPr>
          <p:cNvPicPr>
            <a:picLocks noGrp="1" noChangeAspect="1"/>
          </p:cNvPicPr>
          <p:nvPr>
            <p:ph idx="1"/>
          </p:nvPr>
        </p:nvPicPr>
        <p:blipFill rotWithShape="1">
          <a:blip r:embed="rId3"/>
          <a:srcRect l="-750" r="4790" b="-497"/>
          <a:stretch/>
        </p:blipFill>
        <p:spPr>
          <a:xfrm>
            <a:off x="5156347" y="2035175"/>
            <a:ext cx="6090368" cy="4819658"/>
          </a:xfrm>
        </p:spPr>
      </p:pic>
      <p:sp>
        <p:nvSpPr>
          <p:cNvPr id="6" name="TextBox 5">
            <a:extLst>
              <a:ext uri="{FF2B5EF4-FFF2-40B4-BE49-F238E27FC236}">
                <a16:creationId xmlns:a16="http://schemas.microsoft.com/office/drawing/2014/main" id="{88387364-CF08-36C6-D0CD-FE7080B1270F}"/>
              </a:ext>
            </a:extLst>
          </p:cNvPr>
          <p:cNvSpPr txBox="1"/>
          <p:nvPr/>
        </p:nvSpPr>
        <p:spPr>
          <a:xfrm>
            <a:off x="1" y="2698750"/>
            <a:ext cx="493394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t>The Cullen and Frey graph suggests the same distributions for the phishing website URLs, either negative binomial or Poisson.</a:t>
            </a:r>
          </a:p>
        </p:txBody>
      </p:sp>
    </p:spTree>
    <p:extLst>
      <p:ext uri="{BB962C8B-B14F-4D97-AF65-F5344CB8AC3E}">
        <p14:creationId xmlns:p14="http://schemas.microsoft.com/office/powerpoint/2010/main" val="428178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2F08-31F3-C046-58E8-7F344354FB4A}"/>
              </a:ext>
            </a:extLst>
          </p:cNvPr>
          <p:cNvSpPr>
            <a:spLocks noGrp="1"/>
          </p:cNvSpPr>
          <p:nvPr>
            <p:ph type="title"/>
          </p:nvPr>
        </p:nvSpPr>
        <p:spPr/>
        <p:txBody>
          <a:bodyPr/>
          <a:lstStyle/>
          <a:p>
            <a:r>
              <a:rPr lang="en-US"/>
              <a:t>Relevant Threat Trends</a:t>
            </a:r>
          </a:p>
        </p:txBody>
      </p:sp>
      <p:sp>
        <p:nvSpPr>
          <p:cNvPr id="3" name="Content Placeholder 2">
            <a:extLst>
              <a:ext uri="{FF2B5EF4-FFF2-40B4-BE49-F238E27FC236}">
                <a16:creationId xmlns:a16="http://schemas.microsoft.com/office/drawing/2014/main" id="{E06CB6CD-9EAD-CE71-E632-4A99515DE846}"/>
              </a:ext>
            </a:extLst>
          </p:cNvPr>
          <p:cNvSpPr>
            <a:spLocks noGrp="1"/>
          </p:cNvSpPr>
          <p:nvPr>
            <p:ph idx="1"/>
          </p:nvPr>
        </p:nvSpPr>
        <p:spPr>
          <a:xfrm>
            <a:off x="86098" y="1711820"/>
            <a:ext cx="4020786" cy="4950052"/>
          </a:xfrm>
        </p:spPr>
        <p:txBody>
          <a:bodyPr vert="horz" lIns="91440" tIns="45720" rIns="91440" bIns="45720" rtlCol="0" anchor="ctr">
            <a:normAutofit/>
          </a:bodyPr>
          <a:lstStyle/>
          <a:p>
            <a:pPr marL="0" indent="0">
              <a:buNone/>
            </a:pPr>
            <a:r>
              <a:rPr lang="en-US" sz="2400">
                <a:ea typeface="+mn-lt"/>
                <a:cs typeface="+mn-lt"/>
              </a:rPr>
              <a:t>Phishing attacks, ransomware</a:t>
            </a:r>
            <a:r>
              <a:rPr lang="en-US" sz="2400"/>
              <a:t> attacks, and credential theft are the top 3 threats to the education industry.</a:t>
            </a:r>
            <a:r>
              <a:rPr lang="en-US"/>
              <a:t> </a:t>
            </a:r>
            <a:endParaRPr lang="en-US">
              <a:cs typeface="Arial"/>
            </a:endParaRPr>
          </a:p>
          <a:p>
            <a:endParaRPr lang="en-US"/>
          </a:p>
          <a:p>
            <a:endParaRPr lang="en-US"/>
          </a:p>
        </p:txBody>
      </p:sp>
      <p:pic>
        <p:nvPicPr>
          <p:cNvPr id="6" name="Picture 5" descr="A diagram of data breaching&#10;&#10;Description automatically generated">
            <a:extLst>
              <a:ext uri="{FF2B5EF4-FFF2-40B4-BE49-F238E27FC236}">
                <a16:creationId xmlns:a16="http://schemas.microsoft.com/office/drawing/2014/main" id="{2B5AADEA-42EE-2A28-C5AC-E8D15B75F8C6}"/>
              </a:ext>
            </a:extLst>
          </p:cNvPr>
          <p:cNvPicPr>
            <a:picLocks noChangeAspect="1"/>
          </p:cNvPicPr>
          <p:nvPr/>
        </p:nvPicPr>
        <p:blipFill rotWithShape="1">
          <a:blip r:embed="rId3"/>
          <a:srcRect t="19197" r="40476" b="4281"/>
          <a:stretch/>
        </p:blipFill>
        <p:spPr>
          <a:xfrm>
            <a:off x="4258827" y="1709936"/>
            <a:ext cx="6858010" cy="4495161"/>
          </a:xfrm>
          <a:prstGeom prst="rect">
            <a:avLst/>
          </a:prstGeom>
        </p:spPr>
      </p:pic>
    </p:spTree>
    <p:extLst>
      <p:ext uri="{BB962C8B-B14F-4D97-AF65-F5344CB8AC3E}">
        <p14:creationId xmlns:p14="http://schemas.microsoft.com/office/powerpoint/2010/main" val="1788939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F372-72BD-418D-5242-F25636881268}"/>
              </a:ext>
            </a:extLst>
          </p:cNvPr>
          <p:cNvSpPr>
            <a:spLocks noGrp="1"/>
          </p:cNvSpPr>
          <p:nvPr>
            <p:ph type="title"/>
          </p:nvPr>
        </p:nvSpPr>
        <p:spPr/>
        <p:txBody>
          <a:bodyPr/>
          <a:lstStyle/>
          <a:p>
            <a:r>
              <a:rPr lang="en-US">
                <a:ea typeface="+mj-lt"/>
                <a:cs typeface="+mj-lt"/>
              </a:rPr>
              <a:t>Input Analysis for URL Length (Phishing)</a:t>
            </a:r>
            <a:endParaRPr lang="en-US"/>
          </a:p>
        </p:txBody>
      </p:sp>
      <p:graphicFrame>
        <p:nvGraphicFramePr>
          <p:cNvPr id="6" name="Content Placeholder 5">
            <a:extLst>
              <a:ext uri="{FF2B5EF4-FFF2-40B4-BE49-F238E27FC236}">
                <a16:creationId xmlns:a16="http://schemas.microsoft.com/office/drawing/2014/main" id="{6010F72D-13CE-7F05-EDB0-6946709C6E29}"/>
              </a:ext>
            </a:extLst>
          </p:cNvPr>
          <p:cNvGraphicFramePr>
            <a:graphicFrameLocks noGrp="1"/>
          </p:cNvGraphicFramePr>
          <p:nvPr>
            <p:ph idx="1"/>
            <p:extLst>
              <p:ext uri="{D42A27DB-BD31-4B8C-83A1-F6EECF244321}">
                <p14:modId xmlns:p14="http://schemas.microsoft.com/office/powerpoint/2010/main" val="472491642"/>
              </p:ext>
            </p:extLst>
          </p:nvPr>
        </p:nvGraphicFramePr>
        <p:xfrm>
          <a:off x="1262063" y="1828800"/>
          <a:ext cx="8594724" cy="1400175"/>
        </p:xfrm>
        <a:graphic>
          <a:graphicData uri="http://schemas.openxmlformats.org/drawingml/2006/table">
            <a:tbl>
              <a:tblPr bandRow="1">
                <a:tableStyleId>{5C22544A-7EE6-4342-B048-85BDC9FD1C3A}</a:tableStyleId>
              </a:tblPr>
              <a:tblGrid>
                <a:gridCol w="2864908">
                  <a:extLst>
                    <a:ext uri="{9D8B030D-6E8A-4147-A177-3AD203B41FA5}">
                      <a16:colId xmlns:a16="http://schemas.microsoft.com/office/drawing/2014/main" val="1254721965"/>
                    </a:ext>
                  </a:extLst>
                </a:gridCol>
                <a:gridCol w="2864908">
                  <a:extLst>
                    <a:ext uri="{9D8B030D-6E8A-4147-A177-3AD203B41FA5}">
                      <a16:colId xmlns:a16="http://schemas.microsoft.com/office/drawing/2014/main" val="2848197795"/>
                    </a:ext>
                  </a:extLst>
                </a:gridCol>
                <a:gridCol w="2864908">
                  <a:extLst>
                    <a:ext uri="{9D8B030D-6E8A-4147-A177-3AD203B41FA5}">
                      <a16:colId xmlns:a16="http://schemas.microsoft.com/office/drawing/2014/main" val="642381481"/>
                    </a:ext>
                  </a:extLst>
                </a:gridCol>
              </a:tblGrid>
              <a:tr h="466725">
                <a:tc>
                  <a:txBody>
                    <a:bodyPr/>
                    <a:lstStyle/>
                    <a:p>
                      <a:pPr algn="ctr" fontAlgn="base"/>
                      <a:r>
                        <a:rPr lang="en-US" sz="1800" b="1" i="0">
                          <a:solidFill>
                            <a:srgbClr val="FFFFFF"/>
                          </a:solidFill>
                          <a:effectLst/>
                          <a:highlight>
                            <a:srgbClr val="6F6F74"/>
                          </a:highlight>
                          <a:latin typeface="Century Schoolbook"/>
                        </a:rPr>
                        <a:t>Distribution</a:t>
                      </a:r>
                      <a:endParaRPr lang="en-US" b="1" i="0">
                        <a:solidFill>
                          <a:srgbClr val="FFFFFF"/>
                        </a:solidFill>
                        <a:effectLst/>
                        <a:highlight>
                          <a:srgbClr val="6F6F74"/>
                        </a:highlight>
                        <a:latin typeface="Century Schoolbook"/>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2860" cap="flat" cmpd="sng" algn="ctr">
                      <a:solidFill>
                        <a:srgbClr val="FFFFFF"/>
                      </a:solidFill>
                      <a:prstDash val="solid"/>
                      <a:round/>
                      <a:headEnd type="none" w="med" len="med"/>
                      <a:tailEnd type="none" w="med" len="med"/>
                    </a:lnB>
                    <a:solidFill>
                      <a:srgbClr val="6F6F74"/>
                    </a:solidFill>
                  </a:tcPr>
                </a:tc>
                <a:tc>
                  <a:txBody>
                    <a:bodyPr/>
                    <a:lstStyle/>
                    <a:p>
                      <a:pPr algn="ctr" fontAlgn="base"/>
                      <a:r>
                        <a:rPr lang="en-US" sz="1800" b="1" i="0">
                          <a:solidFill>
                            <a:srgbClr val="FFFFFF"/>
                          </a:solidFill>
                          <a:effectLst/>
                          <a:highlight>
                            <a:srgbClr val="6F6F74"/>
                          </a:highlight>
                          <a:latin typeface="Century Schoolbook"/>
                        </a:rPr>
                        <a:t>Log-Likelihood</a:t>
                      </a:r>
                      <a:endParaRPr lang="en-US" b="1" i="0">
                        <a:solidFill>
                          <a:srgbClr val="FFFFFF"/>
                        </a:solidFill>
                        <a:effectLst/>
                        <a:highlight>
                          <a:srgbClr val="6F6F74"/>
                        </a:highlight>
                        <a:latin typeface="Century Schoolbook"/>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2860" cap="flat" cmpd="sng" algn="ctr">
                      <a:solidFill>
                        <a:srgbClr val="FFFFFF"/>
                      </a:solidFill>
                      <a:prstDash val="solid"/>
                      <a:round/>
                      <a:headEnd type="none" w="med" len="med"/>
                      <a:tailEnd type="none" w="med" len="med"/>
                    </a:lnB>
                    <a:solidFill>
                      <a:srgbClr val="6F6F74"/>
                    </a:solidFill>
                  </a:tcPr>
                </a:tc>
                <a:tc>
                  <a:txBody>
                    <a:bodyPr/>
                    <a:lstStyle/>
                    <a:p>
                      <a:pPr algn="ctr" fontAlgn="base"/>
                      <a:r>
                        <a:rPr lang="en-US" sz="1800" b="1" i="0">
                          <a:solidFill>
                            <a:srgbClr val="FFFFFF"/>
                          </a:solidFill>
                          <a:effectLst/>
                          <a:highlight>
                            <a:srgbClr val="6F6F74"/>
                          </a:highlight>
                          <a:latin typeface="Century Schoolbook"/>
                        </a:rPr>
                        <a:t>P-Value</a:t>
                      </a:r>
                      <a:endParaRPr lang="en-US" b="1" i="0">
                        <a:solidFill>
                          <a:srgbClr val="FFFFFF"/>
                        </a:solidFill>
                        <a:effectLst/>
                        <a:highlight>
                          <a:srgbClr val="6F6F74"/>
                        </a:highlight>
                        <a:latin typeface="Century Schoolbook"/>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2860" cap="flat" cmpd="sng" algn="ctr">
                      <a:solidFill>
                        <a:srgbClr val="FFFFFF"/>
                      </a:solidFill>
                      <a:prstDash val="solid"/>
                      <a:round/>
                      <a:headEnd type="none" w="med" len="med"/>
                      <a:tailEnd type="none" w="med" len="med"/>
                    </a:lnB>
                    <a:solidFill>
                      <a:srgbClr val="6F6F74"/>
                    </a:solidFill>
                  </a:tcPr>
                </a:tc>
                <a:extLst>
                  <a:ext uri="{0D108BD9-81ED-4DB2-BD59-A6C34878D82A}">
                    <a16:rowId xmlns:a16="http://schemas.microsoft.com/office/drawing/2014/main" val="1148980329"/>
                  </a:ext>
                </a:extLst>
              </a:tr>
              <a:tr h="466725">
                <a:tc>
                  <a:txBody>
                    <a:bodyPr/>
                    <a:lstStyle/>
                    <a:p>
                      <a:pPr algn="ctr" fontAlgn="base"/>
                      <a:r>
                        <a:rPr lang="en-US" sz="1800" b="0" i="0">
                          <a:solidFill>
                            <a:srgbClr val="000000"/>
                          </a:solidFill>
                          <a:effectLst/>
                          <a:highlight>
                            <a:srgbClr val="D5D5D6"/>
                          </a:highlight>
                          <a:latin typeface="Century Schoolbook"/>
                        </a:rPr>
                        <a:t>Negative Binomial</a:t>
                      </a:r>
                      <a:endParaRPr lang="en-US" b="0" i="0">
                        <a:solidFill>
                          <a:srgbClr val="000000"/>
                        </a:solidFill>
                        <a:effectLst/>
                        <a:highlight>
                          <a:srgbClr val="D5D5D6"/>
                        </a:highlight>
                        <a:latin typeface="Century Schoolbook"/>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286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D5D6"/>
                    </a:solidFill>
                  </a:tcPr>
                </a:tc>
                <a:tc>
                  <a:txBody>
                    <a:bodyPr/>
                    <a:lstStyle/>
                    <a:p>
                      <a:pPr algn="ctr" fontAlgn="base"/>
                      <a:r>
                        <a:rPr lang="en-US" sz="1800" b="0" i="0">
                          <a:solidFill>
                            <a:srgbClr val="000000"/>
                          </a:solidFill>
                          <a:effectLst/>
                          <a:highlight>
                            <a:srgbClr val="D5D5D6"/>
                          </a:highlight>
                          <a:latin typeface="Century Schoolbook"/>
                        </a:rPr>
                        <a:t>-23766</a:t>
                      </a:r>
                      <a:endParaRPr lang="en-US" b="0" i="0">
                        <a:solidFill>
                          <a:srgbClr val="000000"/>
                        </a:solidFill>
                        <a:effectLst/>
                        <a:highlight>
                          <a:srgbClr val="D5D5D6"/>
                        </a:highligh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286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D5D6"/>
                    </a:solidFill>
                  </a:tcPr>
                </a:tc>
                <a:tc>
                  <a:txBody>
                    <a:bodyPr/>
                    <a:lstStyle/>
                    <a:p>
                      <a:pPr algn="ctr" fontAlgn="base"/>
                      <a:r>
                        <a:rPr lang="en-US" sz="1800" b="0" i="0">
                          <a:solidFill>
                            <a:srgbClr val="000000"/>
                          </a:solidFill>
                          <a:effectLst/>
                          <a:highlight>
                            <a:srgbClr val="D5D5D6"/>
                          </a:highlight>
                          <a:latin typeface="Century Schoolbook"/>
                        </a:rPr>
                        <a:t>0</a:t>
                      </a:r>
                      <a:endParaRPr lang="en-US" b="0" i="0">
                        <a:solidFill>
                          <a:srgbClr val="000000"/>
                        </a:solidFill>
                        <a:effectLst/>
                        <a:highlight>
                          <a:srgbClr val="D5D5D6"/>
                        </a:highligh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286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D5D6"/>
                    </a:solidFill>
                  </a:tcPr>
                </a:tc>
                <a:extLst>
                  <a:ext uri="{0D108BD9-81ED-4DB2-BD59-A6C34878D82A}">
                    <a16:rowId xmlns:a16="http://schemas.microsoft.com/office/drawing/2014/main" val="823529566"/>
                  </a:ext>
                </a:extLst>
              </a:tr>
              <a:tr h="466725">
                <a:tc>
                  <a:txBody>
                    <a:bodyPr/>
                    <a:lstStyle/>
                    <a:p>
                      <a:pPr algn="ctr" fontAlgn="base"/>
                      <a:r>
                        <a:rPr lang="en-US" sz="1800" b="0" i="0">
                          <a:solidFill>
                            <a:srgbClr val="000000"/>
                          </a:solidFill>
                          <a:effectLst/>
                          <a:highlight>
                            <a:srgbClr val="EBEBEC"/>
                          </a:highlight>
                          <a:latin typeface="Century Schoolbook"/>
                        </a:rPr>
                        <a:t>Poisson</a:t>
                      </a:r>
                      <a:endParaRPr lang="en-US" b="0" i="0">
                        <a:solidFill>
                          <a:srgbClr val="000000"/>
                        </a:solidFill>
                        <a:effectLst/>
                        <a:highlight>
                          <a:srgbClr val="EBEBEC"/>
                        </a:highlight>
                        <a:latin typeface="Century Schoolbook"/>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C"/>
                    </a:solidFill>
                  </a:tcPr>
                </a:tc>
                <a:tc>
                  <a:txBody>
                    <a:bodyPr/>
                    <a:lstStyle/>
                    <a:p>
                      <a:pPr algn="ctr" fontAlgn="base"/>
                      <a:r>
                        <a:rPr lang="en-US" sz="1800" b="0" i="0">
                          <a:solidFill>
                            <a:srgbClr val="000000"/>
                          </a:solidFill>
                          <a:effectLst/>
                          <a:highlight>
                            <a:srgbClr val="EBEBEC"/>
                          </a:highlight>
                          <a:latin typeface="Century Schoolbook"/>
                        </a:rPr>
                        <a:t>-52561</a:t>
                      </a:r>
                      <a:endParaRPr lang="en-US" b="0" i="0">
                        <a:solidFill>
                          <a:srgbClr val="000000"/>
                        </a:solidFill>
                        <a:effectLst/>
                        <a:highlight>
                          <a:srgbClr val="EBEBEC"/>
                        </a:highligh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C"/>
                    </a:solidFill>
                  </a:tcPr>
                </a:tc>
                <a:tc>
                  <a:txBody>
                    <a:bodyPr/>
                    <a:lstStyle/>
                    <a:p>
                      <a:pPr algn="ctr" fontAlgn="base"/>
                      <a:r>
                        <a:rPr lang="en-US" sz="1800" b="0" i="0">
                          <a:solidFill>
                            <a:srgbClr val="000000"/>
                          </a:solidFill>
                          <a:effectLst/>
                          <a:highlight>
                            <a:srgbClr val="EBEBEC"/>
                          </a:highlight>
                          <a:latin typeface="Century Schoolbook"/>
                        </a:rPr>
                        <a:t>N/A</a:t>
                      </a:r>
                      <a:endParaRPr lang="en-US" b="0" i="0">
                        <a:solidFill>
                          <a:srgbClr val="000000"/>
                        </a:solidFill>
                        <a:effectLst/>
                        <a:highlight>
                          <a:srgbClr val="EBEBEC"/>
                        </a:highlight>
                        <a:latin typeface="Century Schoolbook"/>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C"/>
                    </a:solidFill>
                  </a:tcPr>
                </a:tc>
                <a:extLst>
                  <a:ext uri="{0D108BD9-81ED-4DB2-BD59-A6C34878D82A}">
                    <a16:rowId xmlns:a16="http://schemas.microsoft.com/office/drawing/2014/main" val="149552233"/>
                  </a:ext>
                </a:extLst>
              </a:tr>
            </a:tbl>
          </a:graphicData>
        </a:graphic>
      </p:graphicFrame>
      <p:sp>
        <p:nvSpPr>
          <p:cNvPr id="8" name="TextBox 7">
            <a:extLst>
              <a:ext uri="{FF2B5EF4-FFF2-40B4-BE49-F238E27FC236}">
                <a16:creationId xmlns:a16="http://schemas.microsoft.com/office/drawing/2014/main" id="{72C4B6AD-D85C-0D80-ADD8-86BD75EF2684}"/>
              </a:ext>
            </a:extLst>
          </p:cNvPr>
          <p:cNvSpPr txBox="1"/>
          <p:nvPr/>
        </p:nvSpPr>
        <p:spPr>
          <a:xfrm>
            <a:off x="0" y="3643313"/>
            <a:ext cx="11268075"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400">
                <a:latin typeface="Century Schoolbook"/>
                <a:cs typeface="Arial"/>
              </a:rPr>
              <a:t>Again, we assessed the distributions and negative binomial was the best fit. </a:t>
            </a:r>
          </a:p>
          <a:p>
            <a:endParaRPr lang="en-US" sz="2400">
              <a:latin typeface="Century Schoolbook"/>
              <a:cs typeface="Arial"/>
            </a:endParaRPr>
          </a:p>
          <a:p>
            <a:pPr>
              <a:buFont typeface="Arial"/>
              <a:buChar char="•"/>
            </a:pPr>
            <a:r>
              <a:rPr lang="en-US" sz="2400">
                <a:latin typeface="Century Schoolbook"/>
                <a:cs typeface="Arial"/>
              </a:rPr>
              <a:t>Although it was the best fit, we have a p-value of 0, so we must </a:t>
            </a:r>
            <a:r>
              <a:rPr lang="en-US" sz="2400" i="1">
                <a:latin typeface="Century Schoolbook"/>
                <a:cs typeface="Arial"/>
              </a:rPr>
              <a:t>reject</a:t>
            </a:r>
            <a:r>
              <a:rPr lang="en-US" sz="2400">
                <a:latin typeface="Century Schoolbook"/>
                <a:cs typeface="Arial"/>
              </a:rPr>
              <a:t> the null hypothesis that the distribution of URL length for phishing websites is negative binomial.</a:t>
            </a:r>
            <a:endParaRPr lang="en-US" sz="2400">
              <a:latin typeface="Century Schoolbook"/>
            </a:endParaRPr>
          </a:p>
          <a:p>
            <a:pPr marL="285750" indent="-285750" algn="l">
              <a:buFont typeface="Arial"/>
              <a:buChar char="•"/>
            </a:pPr>
            <a:endParaRPr lang="en-US"/>
          </a:p>
        </p:txBody>
      </p:sp>
    </p:spTree>
    <p:extLst>
      <p:ext uri="{BB962C8B-B14F-4D97-AF65-F5344CB8AC3E}">
        <p14:creationId xmlns:p14="http://schemas.microsoft.com/office/powerpoint/2010/main" val="2147818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4D7C-FFD7-57A7-2B3F-FC154AE9E179}"/>
              </a:ext>
            </a:extLst>
          </p:cNvPr>
          <p:cNvSpPr>
            <a:spLocks noGrp="1"/>
          </p:cNvSpPr>
          <p:nvPr>
            <p:ph type="title"/>
          </p:nvPr>
        </p:nvSpPr>
        <p:spPr>
          <a:xfrm>
            <a:off x="1253934" y="635"/>
            <a:ext cx="9692640" cy="1325562"/>
          </a:xfrm>
        </p:spPr>
        <p:txBody>
          <a:bodyPr>
            <a:normAutofit/>
          </a:bodyPr>
          <a:lstStyle/>
          <a:p>
            <a:pPr algn="ctr"/>
            <a:r>
              <a:rPr lang="en-US"/>
              <a:t>Input Analysis Conclusion</a:t>
            </a:r>
          </a:p>
        </p:txBody>
      </p:sp>
      <p:sp>
        <p:nvSpPr>
          <p:cNvPr id="4" name="TextBox 3">
            <a:extLst>
              <a:ext uri="{FF2B5EF4-FFF2-40B4-BE49-F238E27FC236}">
                <a16:creationId xmlns:a16="http://schemas.microsoft.com/office/drawing/2014/main" id="{6AF3DC56-9495-82C8-AF79-6707E22E74A7}"/>
              </a:ext>
            </a:extLst>
          </p:cNvPr>
          <p:cNvSpPr txBox="1"/>
          <p:nvPr/>
        </p:nvSpPr>
        <p:spPr>
          <a:xfrm>
            <a:off x="0" y="1714500"/>
            <a:ext cx="11291888" cy="4912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entury Schoolbook"/>
                <a:cs typeface="Arial"/>
              </a:rPr>
              <a:t>By acknowledging these distributions, we can gain valuable insights into some key differences between legitimate and phishing websites. </a:t>
            </a:r>
          </a:p>
          <a:p>
            <a:endParaRPr lang="en-US" sz="2400">
              <a:latin typeface="Century Schoolbook"/>
              <a:cs typeface="Arial"/>
            </a:endParaRPr>
          </a:p>
          <a:p>
            <a:pPr marL="342900" indent="-342900">
              <a:buFont typeface="Arial"/>
              <a:buChar char="•"/>
            </a:pPr>
            <a:r>
              <a:rPr lang="en-US" sz="2400">
                <a:latin typeface="Century Schoolbook"/>
                <a:cs typeface="Arial"/>
              </a:rPr>
              <a:t>Legitimate websites tend to prioritize usability.</a:t>
            </a:r>
          </a:p>
          <a:p>
            <a:pPr marL="342900" indent="-342900">
              <a:buFont typeface="Arial"/>
              <a:buChar char="•"/>
            </a:pPr>
            <a:r>
              <a:rPr lang="en-US" sz="2400">
                <a:latin typeface="Century Schoolbook"/>
                <a:cs typeface="Arial"/>
              </a:rPr>
              <a:t>Phishing websites tend to prioritize deception, which can include the</a:t>
            </a:r>
          </a:p>
          <a:p>
            <a:r>
              <a:rPr lang="en-US" sz="2400">
                <a:latin typeface="Century Schoolbook"/>
                <a:cs typeface="Arial"/>
              </a:rPr>
              <a:t>manipulation of URL structures to hide their true intentions, which can then cause the distribution of URL lengths to lack discernible patterns.</a:t>
            </a:r>
            <a:endParaRPr lang="en-US"/>
          </a:p>
          <a:p>
            <a:pPr marL="342900" indent="-342900">
              <a:buFont typeface="Arial"/>
              <a:buChar char="•"/>
            </a:pPr>
            <a:endParaRPr lang="en-US" sz="2400">
              <a:latin typeface="Century Schoolbook"/>
              <a:cs typeface="Arial"/>
            </a:endParaRPr>
          </a:p>
          <a:p>
            <a:pPr marL="342900" indent="-342900">
              <a:buFont typeface="Arial"/>
              <a:buChar char="•"/>
            </a:pPr>
            <a:r>
              <a:rPr lang="en-US" sz="2400">
                <a:latin typeface="Century Schoolbook"/>
                <a:cs typeface="Arial"/>
              </a:rPr>
              <a:t> It is a key observation to realize that legitimate URLs follow </a:t>
            </a:r>
            <a:endParaRPr lang="en-US" sz="2400"/>
          </a:p>
          <a:p>
            <a:r>
              <a:rPr lang="en-US" sz="2400">
                <a:latin typeface="Century Schoolbook"/>
                <a:cs typeface="Arial"/>
              </a:rPr>
              <a:t>a distribution pattern, while phishing URLs do not. Understanding these differences helps in identifying potential threats and the nature of phishing website structures.</a:t>
            </a:r>
            <a:endParaRPr lang="en-US" sz="2400">
              <a:latin typeface="Century Schoolbook"/>
            </a:endParaRPr>
          </a:p>
          <a:p>
            <a:pPr algn="l"/>
            <a:endParaRPr lang="en-US"/>
          </a:p>
        </p:txBody>
      </p:sp>
    </p:spTree>
    <p:extLst>
      <p:ext uri="{BB962C8B-B14F-4D97-AF65-F5344CB8AC3E}">
        <p14:creationId xmlns:p14="http://schemas.microsoft.com/office/powerpoint/2010/main" val="2780332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0B50-2D86-784E-D0C6-09EB82546AF2}"/>
              </a:ext>
            </a:extLst>
          </p:cNvPr>
          <p:cNvSpPr>
            <a:spLocks noGrp="1"/>
          </p:cNvSpPr>
          <p:nvPr>
            <p:ph type="title"/>
          </p:nvPr>
        </p:nvSpPr>
        <p:spPr/>
        <p:txBody>
          <a:bodyPr/>
          <a:lstStyle/>
          <a:p>
            <a:r>
              <a:rPr lang="en-US"/>
              <a:t>Group Roles</a:t>
            </a:r>
          </a:p>
        </p:txBody>
      </p:sp>
      <p:sp>
        <p:nvSpPr>
          <p:cNvPr id="3" name="Content Placeholder 2">
            <a:extLst>
              <a:ext uri="{FF2B5EF4-FFF2-40B4-BE49-F238E27FC236}">
                <a16:creationId xmlns:a16="http://schemas.microsoft.com/office/drawing/2014/main" id="{3FA20D91-C33D-2AF4-7A9B-542EF62A252F}"/>
              </a:ext>
            </a:extLst>
          </p:cNvPr>
          <p:cNvSpPr>
            <a:spLocks noGrp="1"/>
          </p:cNvSpPr>
          <p:nvPr>
            <p:ph idx="1"/>
          </p:nvPr>
        </p:nvSpPr>
        <p:spPr/>
        <p:txBody>
          <a:bodyPr vert="horz" lIns="91440" tIns="45720" rIns="91440" bIns="45720" rtlCol="0" anchor="t">
            <a:normAutofit lnSpcReduction="10000"/>
          </a:bodyPr>
          <a:lstStyle/>
          <a:p>
            <a:r>
              <a:rPr lang="en-US"/>
              <a:t>Milestone One</a:t>
            </a:r>
          </a:p>
          <a:p>
            <a:pPr lvl="1">
              <a:buFont typeface="Courier New,monospace" panose="020B0604020202020204" pitchFamily="34" charset="0"/>
              <a:buChar char="o"/>
            </a:pPr>
            <a:r>
              <a:rPr lang="en-US" sz="1800" spc="10">
                <a:solidFill>
                  <a:schemeClr val="tx1"/>
                </a:solidFill>
              </a:rPr>
              <a:t>James-Part 2 and 3</a:t>
            </a:r>
          </a:p>
          <a:p>
            <a:pPr lvl="1">
              <a:buFont typeface="Courier New,monospace" panose="020B0604020202020204" pitchFamily="34" charset="0"/>
              <a:buChar char="o"/>
            </a:pPr>
            <a:r>
              <a:rPr lang="en-US" sz="1800" spc="10">
                <a:solidFill>
                  <a:schemeClr val="tx1"/>
                </a:solidFill>
              </a:rPr>
              <a:t>Emily-Part 2 and Part 4</a:t>
            </a:r>
          </a:p>
          <a:p>
            <a:pPr lvl="1">
              <a:buFont typeface="Courier New,monospace" panose="020B0604020202020204" pitchFamily="34" charset="0"/>
              <a:buChar char="o"/>
            </a:pPr>
            <a:r>
              <a:rPr lang="en-US" sz="1800" spc="10">
                <a:solidFill>
                  <a:schemeClr val="tx1"/>
                </a:solidFill>
              </a:rPr>
              <a:t>Jonathan-Part 1 and Part 2</a:t>
            </a:r>
          </a:p>
          <a:p>
            <a:r>
              <a:rPr lang="en-US"/>
              <a:t>Milestone Two</a:t>
            </a:r>
          </a:p>
          <a:p>
            <a:pPr lvl="1">
              <a:buFont typeface="Courier New" panose="020B0604020202020204" pitchFamily="34" charset="0"/>
              <a:buChar char="o"/>
            </a:pPr>
            <a:r>
              <a:rPr lang="en-US"/>
              <a:t>James-Part 3</a:t>
            </a:r>
          </a:p>
          <a:p>
            <a:pPr lvl="1">
              <a:buFont typeface="Courier New" panose="020B0604020202020204" pitchFamily="34" charset="0"/>
              <a:buChar char="o"/>
            </a:pPr>
            <a:r>
              <a:rPr lang="en-US"/>
              <a:t>Emily-Part 2</a:t>
            </a:r>
          </a:p>
          <a:p>
            <a:pPr lvl="1">
              <a:buFont typeface="Courier New" panose="020B0604020202020204" pitchFamily="34" charset="0"/>
              <a:buChar char="o"/>
            </a:pPr>
            <a:r>
              <a:rPr lang="en-US"/>
              <a:t>Jonathan-Part 1</a:t>
            </a:r>
          </a:p>
          <a:p>
            <a:r>
              <a:rPr lang="en-US"/>
              <a:t>Milestone Three</a:t>
            </a:r>
          </a:p>
          <a:p>
            <a:pPr lvl="1">
              <a:buFont typeface="Courier New" panose="020B0604020202020204" pitchFamily="34" charset="0"/>
              <a:buChar char="o"/>
            </a:pPr>
            <a:r>
              <a:rPr lang="en-US"/>
              <a:t>James-Part 1</a:t>
            </a:r>
          </a:p>
          <a:p>
            <a:pPr lvl="1">
              <a:buFont typeface="Courier New" panose="020B0604020202020204" pitchFamily="34" charset="0"/>
              <a:buChar char="o"/>
            </a:pPr>
            <a:r>
              <a:rPr lang="en-US"/>
              <a:t>Emily-Part 3</a:t>
            </a:r>
          </a:p>
          <a:p>
            <a:pPr lvl="1">
              <a:buFont typeface="Courier New" panose="020B0604020202020204" pitchFamily="34" charset="0"/>
              <a:buChar char="o"/>
            </a:pPr>
            <a:r>
              <a:rPr lang="en-US"/>
              <a:t>Jonathan-Part 2</a:t>
            </a:r>
          </a:p>
          <a:p>
            <a:r>
              <a:rPr lang="en-US"/>
              <a:t>Power Point Work is Respective To Work Assigned in the Milestones</a:t>
            </a:r>
          </a:p>
          <a:p>
            <a:endParaRPr lang="en-US"/>
          </a:p>
          <a:p>
            <a:pPr marL="457200" lvl="1" indent="0">
              <a:buNone/>
            </a:pPr>
            <a:endParaRPr lang="en-US"/>
          </a:p>
        </p:txBody>
      </p:sp>
    </p:spTree>
    <p:extLst>
      <p:ext uri="{BB962C8B-B14F-4D97-AF65-F5344CB8AC3E}">
        <p14:creationId xmlns:p14="http://schemas.microsoft.com/office/powerpoint/2010/main" val="334081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AA86-3520-71A7-F21E-018E852383F8}"/>
              </a:ext>
            </a:extLst>
          </p:cNvPr>
          <p:cNvSpPr>
            <a:spLocks noGrp="1"/>
          </p:cNvSpPr>
          <p:nvPr>
            <p:ph type="title"/>
          </p:nvPr>
        </p:nvSpPr>
        <p:spPr/>
        <p:txBody>
          <a:bodyPr/>
          <a:lstStyle/>
          <a:p>
            <a:r>
              <a:rPr lang="en-US">
                <a:ea typeface="+mj-lt"/>
                <a:cs typeface="+mj-lt"/>
              </a:rPr>
              <a:t>Relevant Threat Trends</a:t>
            </a:r>
          </a:p>
        </p:txBody>
      </p:sp>
      <p:sp>
        <p:nvSpPr>
          <p:cNvPr id="3" name="Content Placeholder 2">
            <a:extLst>
              <a:ext uri="{FF2B5EF4-FFF2-40B4-BE49-F238E27FC236}">
                <a16:creationId xmlns:a16="http://schemas.microsoft.com/office/drawing/2014/main" id="{B43D2FE0-B02F-7BDE-53EB-F1A4F475046E}"/>
              </a:ext>
            </a:extLst>
          </p:cNvPr>
          <p:cNvSpPr>
            <a:spLocks noGrp="1"/>
          </p:cNvSpPr>
          <p:nvPr>
            <p:ph idx="1"/>
          </p:nvPr>
        </p:nvSpPr>
        <p:spPr>
          <a:xfrm>
            <a:off x="160867" y="1831672"/>
            <a:ext cx="6275289" cy="4673722"/>
          </a:xfrm>
        </p:spPr>
        <p:txBody>
          <a:bodyPr vert="horz" lIns="91440" tIns="45720" rIns="91440" bIns="45720" rtlCol="0" anchor="t">
            <a:noAutofit/>
          </a:bodyPr>
          <a:lstStyle/>
          <a:p>
            <a:r>
              <a:rPr lang="en-US" sz="2000">
                <a:ea typeface="+mn-lt"/>
                <a:cs typeface="+mn-lt"/>
              </a:rPr>
              <a:t>While it is essential for modernization that the education industry continues to adopt new technologies and cloud services, the dependence on it continues</a:t>
            </a:r>
            <a:r>
              <a:rPr lang="en-US" sz="2000">
                <a:latin typeface="Aptos"/>
                <a:ea typeface="+mn-lt"/>
                <a:cs typeface="Arial"/>
              </a:rPr>
              <a:t> to introduce additional vulnerabilities.</a:t>
            </a:r>
            <a:endParaRPr lang="en-US" sz="2000"/>
          </a:p>
          <a:p>
            <a:r>
              <a:rPr lang="en-US" sz="2000">
                <a:ea typeface="+mn-lt"/>
                <a:cs typeface="+mn-lt"/>
              </a:rPr>
              <a:t> Appealing targets of attacks are academic databases, intellectual property, and login credentials.</a:t>
            </a:r>
          </a:p>
          <a:p>
            <a:r>
              <a:rPr lang="en-US" sz="2000">
                <a:ea typeface="+mn-lt"/>
                <a:cs typeface="+mn-lt"/>
              </a:rPr>
              <a:t>These attacks disrupt learning, compromises proprietary information, and can lead to identity theft and financial fraud.</a:t>
            </a:r>
          </a:p>
          <a:p>
            <a:endParaRPr lang="en-US">
              <a:ea typeface="+mn-lt"/>
              <a:cs typeface="+mn-lt"/>
            </a:endParaRPr>
          </a:p>
        </p:txBody>
      </p:sp>
      <p:pic>
        <p:nvPicPr>
          <p:cNvPr id="5" name="Picture 4" descr="A person holding a device&#10;&#10;Description automatically generated">
            <a:extLst>
              <a:ext uri="{FF2B5EF4-FFF2-40B4-BE49-F238E27FC236}">
                <a16:creationId xmlns:a16="http://schemas.microsoft.com/office/drawing/2014/main" id="{20F4EAB8-ABF4-8BBE-7036-1B979F098008}"/>
              </a:ext>
            </a:extLst>
          </p:cNvPr>
          <p:cNvPicPr>
            <a:picLocks noChangeAspect="1"/>
          </p:cNvPicPr>
          <p:nvPr/>
        </p:nvPicPr>
        <p:blipFill>
          <a:blip r:embed="rId3"/>
          <a:stretch>
            <a:fillRect/>
          </a:stretch>
        </p:blipFill>
        <p:spPr>
          <a:xfrm>
            <a:off x="6577380" y="2113641"/>
            <a:ext cx="4647012" cy="3231848"/>
          </a:xfrm>
          <a:prstGeom prst="rect">
            <a:avLst/>
          </a:prstGeom>
        </p:spPr>
      </p:pic>
    </p:spTree>
    <p:extLst>
      <p:ext uri="{BB962C8B-B14F-4D97-AF65-F5344CB8AC3E}">
        <p14:creationId xmlns:p14="http://schemas.microsoft.com/office/powerpoint/2010/main" val="317512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00BF-E70A-CD58-93A4-39CEFF00534F}"/>
              </a:ext>
            </a:extLst>
          </p:cNvPr>
          <p:cNvSpPr>
            <a:spLocks noGrp="1"/>
          </p:cNvSpPr>
          <p:nvPr>
            <p:ph type="title"/>
          </p:nvPr>
        </p:nvSpPr>
        <p:spPr/>
        <p:txBody>
          <a:bodyPr/>
          <a:lstStyle/>
          <a:p>
            <a:r>
              <a:rPr lang="en-US"/>
              <a:t>Critical Asset Identification</a:t>
            </a:r>
          </a:p>
        </p:txBody>
      </p:sp>
      <p:sp>
        <p:nvSpPr>
          <p:cNvPr id="3" name="Content Placeholder 2">
            <a:extLst>
              <a:ext uri="{FF2B5EF4-FFF2-40B4-BE49-F238E27FC236}">
                <a16:creationId xmlns:a16="http://schemas.microsoft.com/office/drawing/2014/main" id="{4C7345AF-942C-F1E3-C232-0E9C649EB0BC}"/>
              </a:ext>
            </a:extLst>
          </p:cNvPr>
          <p:cNvSpPr>
            <a:spLocks noGrp="1"/>
          </p:cNvSpPr>
          <p:nvPr>
            <p:ph idx="1"/>
          </p:nvPr>
        </p:nvSpPr>
        <p:spPr/>
        <p:txBody>
          <a:bodyPr vert="horz" lIns="91440" tIns="45720" rIns="91440" bIns="45720" rtlCol="0" anchor="t">
            <a:normAutofit/>
          </a:bodyPr>
          <a:lstStyle/>
          <a:p>
            <a:r>
              <a:rPr lang="en-US" sz="3200">
                <a:ea typeface="+mn-lt"/>
                <a:cs typeface="+mn-lt"/>
              </a:rPr>
              <a:t>Learning Management System</a:t>
            </a:r>
          </a:p>
          <a:p>
            <a:r>
              <a:rPr lang="en-US" sz="3200">
                <a:ea typeface="+mn-lt"/>
                <a:cs typeface="+mn-lt"/>
              </a:rPr>
              <a:t>University Websites</a:t>
            </a:r>
          </a:p>
          <a:p>
            <a:r>
              <a:rPr lang="en-US" sz="3200">
                <a:ea typeface="+mn-lt"/>
                <a:cs typeface="+mn-lt"/>
              </a:rPr>
              <a:t>Personal Devices Connected to University Networks</a:t>
            </a:r>
          </a:p>
          <a:p>
            <a:r>
              <a:rPr lang="en-US" sz="3200">
                <a:ea typeface="+mn-lt"/>
                <a:cs typeface="+mn-lt"/>
              </a:rPr>
              <a:t>University Networks</a:t>
            </a:r>
          </a:p>
          <a:p>
            <a:r>
              <a:rPr lang="en-US" sz="3200">
                <a:ea typeface="+mn-lt"/>
                <a:cs typeface="+mn-lt"/>
              </a:rPr>
              <a:t>Productivity Software Suites</a:t>
            </a:r>
            <a:endParaRPr lang="en-US" sz="3200"/>
          </a:p>
        </p:txBody>
      </p:sp>
      <p:sp>
        <p:nvSpPr>
          <p:cNvPr id="5" name="Footer Placeholder 4">
            <a:extLst>
              <a:ext uri="{FF2B5EF4-FFF2-40B4-BE49-F238E27FC236}">
                <a16:creationId xmlns:a16="http://schemas.microsoft.com/office/drawing/2014/main" id="{5EFA2F4F-FE44-1C5E-1A9E-BCFC3F2DA897}"/>
              </a:ext>
            </a:extLst>
          </p:cNvPr>
          <p:cNvSpPr>
            <a:spLocks noGrp="1"/>
          </p:cNvSpPr>
          <p:nvPr>
            <p:ph type="ftr" sz="quarter" idx="11"/>
          </p:nvPr>
        </p:nvSpPr>
        <p:spPr/>
        <p:txBody>
          <a:bodyPr/>
          <a:lstStyle/>
          <a:p>
            <a:r>
              <a:rPr lang="en-US"/>
              <a:t>James</a:t>
            </a:r>
          </a:p>
        </p:txBody>
      </p:sp>
    </p:spTree>
    <p:extLst>
      <p:ext uri="{BB962C8B-B14F-4D97-AF65-F5344CB8AC3E}">
        <p14:creationId xmlns:p14="http://schemas.microsoft.com/office/powerpoint/2010/main" val="95341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00BF-E70A-CD58-93A4-39CEFF00534F}"/>
              </a:ext>
            </a:extLst>
          </p:cNvPr>
          <p:cNvSpPr>
            <a:spLocks noGrp="1"/>
          </p:cNvSpPr>
          <p:nvPr>
            <p:ph type="title"/>
          </p:nvPr>
        </p:nvSpPr>
        <p:spPr/>
        <p:txBody>
          <a:bodyPr/>
          <a:lstStyle/>
          <a:p>
            <a:r>
              <a:rPr lang="en-US"/>
              <a:t>Critical Asset Identification – TTU Example</a:t>
            </a:r>
          </a:p>
        </p:txBody>
      </p:sp>
      <p:sp>
        <p:nvSpPr>
          <p:cNvPr id="3" name="Content Placeholder 2">
            <a:extLst>
              <a:ext uri="{FF2B5EF4-FFF2-40B4-BE49-F238E27FC236}">
                <a16:creationId xmlns:a16="http://schemas.microsoft.com/office/drawing/2014/main" id="{4C7345AF-942C-F1E3-C232-0E9C649EB0BC}"/>
              </a:ext>
            </a:extLst>
          </p:cNvPr>
          <p:cNvSpPr>
            <a:spLocks noGrp="1"/>
          </p:cNvSpPr>
          <p:nvPr>
            <p:ph idx="1"/>
          </p:nvPr>
        </p:nvSpPr>
        <p:spPr>
          <a:xfrm>
            <a:off x="838200" y="1825625"/>
            <a:ext cx="7315200" cy="4351338"/>
          </a:xfrm>
        </p:spPr>
        <p:txBody>
          <a:bodyPr vert="horz" lIns="91440" tIns="45720" rIns="91440" bIns="45720" rtlCol="0" anchor="t">
            <a:normAutofit fontScale="92500"/>
          </a:bodyPr>
          <a:lstStyle/>
          <a:p>
            <a:r>
              <a:rPr lang="en-US" sz="2400">
                <a:ea typeface="+mn-lt"/>
                <a:cs typeface="+mn-lt"/>
              </a:rPr>
              <a:t>Learning Management System</a:t>
            </a:r>
          </a:p>
          <a:p>
            <a:pPr lvl="1"/>
            <a:r>
              <a:rPr lang="en-US" sz="2000">
                <a:ea typeface="+mn-lt"/>
                <a:cs typeface="+mn-lt"/>
              </a:rPr>
              <a:t>Blackboard</a:t>
            </a:r>
          </a:p>
          <a:p>
            <a:r>
              <a:rPr lang="en-US" sz="2400">
                <a:ea typeface="+mn-lt"/>
                <a:cs typeface="+mn-lt"/>
              </a:rPr>
              <a:t>University Websites</a:t>
            </a:r>
          </a:p>
          <a:p>
            <a:pPr lvl="1"/>
            <a:r>
              <a:rPr lang="en-US" sz="2000">
                <a:ea typeface="+mn-lt"/>
                <a:cs typeface="+mn-lt"/>
              </a:rPr>
              <a:t>Raiderlink</a:t>
            </a:r>
          </a:p>
          <a:p>
            <a:r>
              <a:rPr lang="en-US" sz="2400">
                <a:ea typeface="+mn-lt"/>
                <a:cs typeface="+mn-lt"/>
              </a:rPr>
              <a:t>Personal Devices Connected to University Networks</a:t>
            </a:r>
          </a:p>
          <a:p>
            <a:pPr lvl="1"/>
            <a:r>
              <a:rPr lang="en-US" sz="2000">
                <a:ea typeface="+mn-lt"/>
                <a:cs typeface="+mn-lt"/>
              </a:rPr>
              <a:t>Student/Professor Laptops</a:t>
            </a:r>
          </a:p>
          <a:p>
            <a:r>
              <a:rPr lang="en-US" sz="2400">
                <a:ea typeface="+mn-lt"/>
                <a:cs typeface="+mn-lt"/>
              </a:rPr>
              <a:t>University Networks</a:t>
            </a:r>
          </a:p>
          <a:p>
            <a:pPr lvl="1"/>
            <a:r>
              <a:rPr lang="en-US" sz="2000">
                <a:ea typeface="+mn-lt"/>
                <a:cs typeface="+mn-lt"/>
              </a:rPr>
              <a:t>TTU WIFI</a:t>
            </a:r>
          </a:p>
          <a:p>
            <a:r>
              <a:rPr lang="en-US" sz="2400">
                <a:ea typeface="+mn-lt"/>
                <a:cs typeface="+mn-lt"/>
              </a:rPr>
              <a:t>Productivity Software Suites</a:t>
            </a:r>
          </a:p>
          <a:p>
            <a:pPr lvl="1"/>
            <a:r>
              <a:rPr lang="en-US" sz="2000">
                <a:ea typeface="+mn-lt"/>
                <a:cs typeface="+mn-lt"/>
              </a:rPr>
              <a:t>Microsoft Office 365 (SharePoint, MS Teams, etc.)</a:t>
            </a:r>
            <a:endParaRPr lang="en-US" sz="2000"/>
          </a:p>
        </p:txBody>
      </p:sp>
      <p:sp>
        <p:nvSpPr>
          <p:cNvPr id="5" name="Footer Placeholder 4">
            <a:extLst>
              <a:ext uri="{FF2B5EF4-FFF2-40B4-BE49-F238E27FC236}">
                <a16:creationId xmlns:a16="http://schemas.microsoft.com/office/drawing/2014/main" id="{5EFA2F4F-FE44-1C5E-1A9E-BCFC3F2DA897}"/>
              </a:ext>
            </a:extLst>
          </p:cNvPr>
          <p:cNvSpPr>
            <a:spLocks noGrp="1"/>
          </p:cNvSpPr>
          <p:nvPr>
            <p:ph type="ftr" sz="quarter" idx="11"/>
          </p:nvPr>
        </p:nvSpPr>
        <p:spPr/>
        <p:txBody>
          <a:bodyPr/>
          <a:lstStyle/>
          <a:p>
            <a:r>
              <a:rPr lang="en-US"/>
              <a:t>James</a:t>
            </a:r>
          </a:p>
        </p:txBody>
      </p:sp>
      <p:pic>
        <p:nvPicPr>
          <p:cNvPr id="4" name="Picture 3">
            <a:extLst>
              <a:ext uri="{FF2B5EF4-FFF2-40B4-BE49-F238E27FC236}">
                <a16:creationId xmlns:a16="http://schemas.microsoft.com/office/drawing/2014/main" id="{4C8F0925-8E6F-D30B-BA7B-6A44C8368F76}"/>
              </a:ext>
            </a:extLst>
          </p:cNvPr>
          <p:cNvPicPr>
            <a:picLocks noChangeAspect="1"/>
          </p:cNvPicPr>
          <p:nvPr/>
        </p:nvPicPr>
        <p:blipFill rotWithShape="1">
          <a:blip r:embed="rId3"/>
          <a:srcRect l="21365" r="26864"/>
          <a:stretch/>
        </p:blipFill>
        <p:spPr>
          <a:xfrm>
            <a:off x="8461951" y="1344512"/>
            <a:ext cx="2490439" cy="2417296"/>
          </a:xfrm>
          <a:prstGeom prst="rect">
            <a:avLst/>
          </a:prstGeom>
        </p:spPr>
      </p:pic>
      <p:pic>
        <p:nvPicPr>
          <p:cNvPr id="10" name="Picture 9">
            <a:extLst>
              <a:ext uri="{FF2B5EF4-FFF2-40B4-BE49-F238E27FC236}">
                <a16:creationId xmlns:a16="http://schemas.microsoft.com/office/drawing/2014/main" id="{91BF9037-2DE9-717B-DEAF-B6DE6307ECC3}"/>
              </a:ext>
            </a:extLst>
          </p:cNvPr>
          <p:cNvPicPr>
            <a:picLocks noChangeAspect="1"/>
          </p:cNvPicPr>
          <p:nvPr/>
        </p:nvPicPr>
        <p:blipFill>
          <a:blip r:embed="rId4"/>
          <a:stretch>
            <a:fillRect/>
          </a:stretch>
        </p:blipFill>
        <p:spPr>
          <a:xfrm>
            <a:off x="7480510" y="4224224"/>
            <a:ext cx="3473605" cy="1953083"/>
          </a:xfrm>
          <a:prstGeom prst="rect">
            <a:avLst/>
          </a:prstGeom>
        </p:spPr>
      </p:pic>
    </p:spTree>
    <p:extLst>
      <p:ext uri="{BB962C8B-B14F-4D97-AF65-F5344CB8AC3E}">
        <p14:creationId xmlns:p14="http://schemas.microsoft.com/office/powerpoint/2010/main" val="63419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73E9-F8C6-643B-581D-60974DDC8ADC}"/>
              </a:ext>
            </a:extLst>
          </p:cNvPr>
          <p:cNvSpPr>
            <a:spLocks noGrp="1"/>
          </p:cNvSpPr>
          <p:nvPr>
            <p:ph type="title"/>
          </p:nvPr>
        </p:nvSpPr>
        <p:spPr>
          <a:xfrm>
            <a:off x="838200" y="2766144"/>
            <a:ext cx="10515600" cy="1325563"/>
          </a:xfrm>
        </p:spPr>
        <p:txBody>
          <a:bodyPr/>
          <a:lstStyle/>
          <a:p>
            <a:pPr algn="ctr"/>
            <a:r>
              <a:rPr lang="en-US"/>
              <a:t>Threat Scenarios</a:t>
            </a:r>
          </a:p>
        </p:txBody>
      </p:sp>
      <p:sp>
        <p:nvSpPr>
          <p:cNvPr id="4" name="Footer Placeholder 3">
            <a:extLst>
              <a:ext uri="{FF2B5EF4-FFF2-40B4-BE49-F238E27FC236}">
                <a16:creationId xmlns:a16="http://schemas.microsoft.com/office/drawing/2014/main" id="{E3C46A94-14FC-9BCC-DC84-D09D39D78A4B}"/>
              </a:ext>
            </a:extLst>
          </p:cNvPr>
          <p:cNvSpPr>
            <a:spLocks noGrp="1"/>
          </p:cNvSpPr>
          <p:nvPr>
            <p:ph type="ftr" sz="quarter" idx="11"/>
          </p:nvPr>
        </p:nvSpPr>
        <p:spPr/>
        <p:txBody>
          <a:bodyPr/>
          <a:lstStyle/>
          <a:p>
            <a:r>
              <a:rPr lang="en-US"/>
              <a:t>James</a:t>
            </a:r>
          </a:p>
        </p:txBody>
      </p:sp>
    </p:spTree>
    <p:extLst>
      <p:ext uri="{BB962C8B-B14F-4D97-AF65-F5344CB8AC3E}">
        <p14:creationId xmlns:p14="http://schemas.microsoft.com/office/powerpoint/2010/main" val="317781447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4A6BD8EBA317148A187C5DC0B0E8237" ma:contentTypeVersion="4" ma:contentTypeDescription="Create a new document." ma:contentTypeScope="" ma:versionID="b50aa16a17d3e447ee28c561eac6e205">
  <xsd:schema xmlns:xsd="http://www.w3.org/2001/XMLSchema" xmlns:xs="http://www.w3.org/2001/XMLSchema" xmlns:p="http://schemas.microsoft.com/office/2006/metadata/properties" xmlns:ns2="9ed87d58-e1fe-4102-94eb-26cca181c95f" targetNamespace="http://schemas.microsoft.com/office/2006/metadata/properties" ma:root="true" ma:fieldsID="a58d53d15d2e5a4ca2d7787157915759" ns2:_="">
    <xsd:import namespace="9ed87d58-e1fe-4102-94eb-26cca181c95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d87d58-e1fe-4102-94eb-26cca181c9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2829B5-1878-4F4F-81B9-F18DD57235FC}">
  <ds:schemaRefs>
    <ds:schemaRef ds:uri="9ed87d58-e1fe-4102-94eb-26cca181c95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DE6F845-6A01-482D-B351-EA2FBCC69379}">
  <ds:schemaRefs>
    <ds:schemaRef ds:uri="9ed87d58-e1fe-4102-94eb-26cca181c9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DBDCFEA-6501-4A9F-A84C-22442003CF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52</Slides>
  <Notes>31</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View</vt:lpstr>
      <vt:lpstr>Cyber Security in Higher Education</vt:lpstr>
      <vt:lpstr>Introduction and Industry Background </vt:lpstr>
      <vt:lpstr>Size and Major Industry Players</vt:lpstr>
      <vt:lpstr>Importance of Information Technology</vt:lpstr>
      <vt:lpstr>Relevant Threat Trends</vt:lpstr>
      <vt:lpstr>Relevant Threat Trends</vt:lpstr>
      <vt:lpstr>Critical Asset Identification</vt:lpstr>
      <vt:lpstr>Critical Asset Identification – TTU Example</vt:lpstr>
      <vt:lpstr>Threat Scenarios</vt:lpstr>
      <vt:lpstr>Personal Devices – Social Engineering </vt:lpstr>
      <vt:lpstr>Learning Management System – Injection Attacks  </vt:lpstr>
      <vt:lpstr>Productivity Software Suites – Phishing </vt:lpstr>
      <vt:lpstr>Intelligence Buy-In</vt:lpstr>
      <vt:lpstr>Dataset Identification &amp; Justification </vt:lpstr>
      <vt:lpstr>Spam Assassin Dataset</vt:lpstr>
      <vt:lpstr>Phishing Link Dataset</vt:lpstr>
      <vt:lpstr>Collection &amp; Parsing Strategies</vt:lpstr>
      <vt:lpstr>Spam Assassin</vt:lpstr>
      <vt:lpstr>Phishing Links</vt:lpstr>
      <vt:lpstr>Data Summary – URL Phishing Detection</vt:lpstr>
      <vt:lpstr>Data Summary – URL Phishing Detection</vt:lpstr>
      <vt:lpstr>Data Summary – URL Phishing Detection</vt:lpstr>
      <vt:lpstr>Data Summary – URL Phishing Detection</vt:lpstr>
      <vt:lpstr>Data Summary – URL Phishing Detection</vt:lpstr>
      <vt:lpstr>Data Summary – Spam Email Detection</vt:lpstr>
      <vt:lpstr>Data Summary – Spam Email Detection</vt:lpstr>
      <vt:lpstr>Observations on Data Patterns – URL Phishing Detection</vt:lpstr>
      <vt:lpstr>Observations on Data Patterns – URL Phishing Detection</vt:lpstr>
      <vt:lpstr>Observations on Data Patterns – URL Phishing Detection</vt:lpstr>
      <vt:lpstr>Observations on Data Patterns – URL Phishing Detection</vt:lpstr>
      <vt:lpstr>Observations on Data Patterns – Spam Email Detection</vt:lpstr>
      <vt:lpstr>Observations on Data Patterns – Spam Email Detection</vt:lpstr>
      <vt:lpstr>Artifact Selection &amp; Creation Process</vt:lpstr>
      <vt:lpstr>Artifact One: Text Analysis of Email Spam</vt:lpstr>
      <vt:lpstr>Artifact One: Text Analysis of Email Spam</vt:lpstr>
      <vt:lpstr>Artifact One: Text Analysis of Email Spam</vt:lpstr>
      <vt:lpstr>Artifact Two: Classification of Phishing Links</vt:lpstr>
      <vt:lpstr>Artifact Two: Classification of Phishing Links</vt:lpstr>
      <vt:lpstr>Artifact Two: Classification of Phishing Links</vt:lpstr>
      <vt:lpstr>Artifact Three: Input Analysis of URL Length</vt:lpstr>
      <vt:lpstr>Artifact Three: Input Analysis of URL Length</vt:lpstr>
      <vt:lpstr>Artifact Three: Input Analysis of URL Length</vt:lpstr>
      <vt:lpstr>Artifact Presentation</vt:lpstr>
      <vt:lpstr>Artifact One: Text Analysis of Email Spam</vt:lpstr>
      <vt:lpstr>Artifact Two: Classification of Phishing Links</vt:lpstr>
      <vt:lpstr>Artifact Three: Input Analysis of URL Length</vt:lpstr>
      <vt:lpstr>Input Analysis for URL Length (Legitimate)</vt:lpstr>
      <vt:lpstr>Input Analysis for URL Length (Legitimate)</vt:lpstr>
      <vt:lpstr>Input Analysis for URL Length (Phishing)</vt:lpstr>
      <vt:lpstr>Input Analysis for URL Length (Phishing)</vt:lpstr>
      <vt:lpstr>Input Analysis Conclusion</vt:lpstr>
      <vt:lpstr>Group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2024-04-22T18:34:22Z</dcterms:created>
  <dcterms:modified xsi:type="dcterms:W3CDTF">2024-04-23T19:49:14Z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0x01010014A6BD8EBA317148A187C5DC0B0E8237</vt:lpwstr>
  </property>
</Properties>
</file>