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9" r:id="rId6"/>
    <p:sldId id="266" r:id="rId7"/>
    <p:sldId id="258" r:id="rId8"/>
    <p:sldId id="260" r:id="rId9"/>
    <p:sldId id="271" r:id="rId10"/>
    <p:sldId id="261" r:id="rId11"/>
    <p:sldId id="267" r:id="rId12"/>
    <p:sldId id="269" r:id="rId13"/>
    <p:sldId id="270" r:id="rId14"/>
    <p:sldId id="262" r:id="rId15"/>
    <p:sldId id="264" r:id="rId16"/>
    <p:sldId id="273" r:id="rId17"/>
    <p:sldId id="275" r:id="rId18"/>
    <p:sldId id="263" r:id="rId19"/>
    <p:sldId id="26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B15B5-E6FB-4F4B-A337-C6FB4EA53133}" v="1700" dt="2023-12-04T23:14:45.649"/>
    <p1510:client id="{39BC289C-738A-6D6B-8268-550B203210C2}" v="1235" dt="2023-12-04T23:10:35.934"/>
    <p1510:client id="{96796FEC-80EF-9CE6-2898-018BB6340BAE}" v="3605" dt="2023-12-04T23:12:51.309"/>
    <p1510:client id="{96C665A5-D29A-EE9C-51FF-966B38E9BEEE}" v="15" dt="2023-12-04T23:12:44.776"/>
    <p1510:client id="{98096CC8-3BD1-8CE4-CA68-C99F9B13D4D8}" v="244" dt="2023-12-04T21:01:45.761"/>
    <p1510:client id="{C5A7DE34-31B1-C315-AFC5-BB27AA720DBD}" v="418" dt="2023-12-04T22:10:41.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ry, Joshua" userId="b6fbc11b-c78d-4975-a6aa-8df0706dab9d" providerId="ADAL" clId="{2E8B15B5-E6FB-4F4B-A337-C6FB4EA53133}"/>
    <pc:docChg chg="undo redo custSel addSld modSld sldOrd">
      <pc:chgData name="Corry, Joshua" userId="b6fbc11b-c78d-4975-a6aa-8df0706dab9d" providerId="ADAL" clId="{2E8B15B5-E6FB-4F4B-A337-C6FB4EA53133}" dt="2023-12-04T23:14:45.649" v="1694" actId="313"/>
      <pc:docMkLst>
        <pc:docMk/>
      </pc:docMkLst>
      <pc:sldChg chg="modSp new mod setBg modAnim">
        <pc:chgData name="Corry, Joshua" userId="b6fbc11b-c78d-4975-a6aa-8df0706dab9d" providerId="ADAL" clId="{2E8B15B5-E6FB-4F4B-A337-C6FB4EA53133}" dt="2023-12-04T22:48:24.298" v="1467" actId="1076"/>
        <pc:sldMkLst>
          <pc:docMk/>
          <pc:sldMk cId="1311100264" sldId="256"/>
        </pc:sldMkLst>
        <pc:spChg chg="mod">
          <ac:chgData name="Corry, Joshua" userId="b6fbc11b-c78d-4975-a6aa-8df0706dab9d" providerId="ADAL" clId="{2E8B15B5-E6FB-4F4B-A337-C6FB4EA53133}" dt="2023-12-04T22:47:56.567" v="1466" actId="20577"/>
          <ac:spMkLst>
            <pc:docMk/>
            <pc:sldMk cId="1311100264" sldId="256"/>
            <ac:spMk id="2" creationId="{295D02A6-F8AA-4725-8C28-2A97898F7F3D}"/>
          </ac:spMkLst>
        </pc:spChg>
        <pc:spChg chg="mod">
          <ac:chgData name="Corry, Joshua" userId="b6fbc11b-c78d-4975-a6aa-8df0706dab9d" providerId="ADAL" clId="{2E8B15B5-E6FB-4F4B-A337-C6FB4EA53133}" dt="2023-12-04T22:00:27.010" v="1070"/>
          <ac:spMkLst>
            <pc:docMk/>
            <pc:sldMk cId="1311100264" sldId="256"/>
            <ac:spMk id="3" creationId="{303EF46C-4AE6-AEBA-3BF6-BC89904AC3FA}"/>
          </ac:spMkLst>
        </pc:spChg>
        <pc:picChg chg="mod">
          <ac:chgData name="Corry, Joshua" userId="b6fbc11b-c78d-4975-a6aa-8df0706dab9d" providerId="ADAL" clId="{2E8B15B5-E6FB-4F4B-A337-C6FB4EA53133}" dt="2023-12-04T22:48:24.298" v="1467" actId="1076"/>
          <ac:picMkLst>
            <pc:docMk/>
            <pc:sldMk cId="1311100264" sldId="256"/>
            <ac:picMk id="5" creationId="{EAC6749E-39DD-04FF-4AB1-41FC12D3533F}"/>
          </ac:picMkLst>
        </pc:picChg>
      </pc:sldChg>
      <pc:sldChg chg="modSp mod modNotesTx">
        <pc:chgData name="Corry, Joshua" userId="b6fbc11b-c78d-4975-a6aa-8df0706dab9d" providerId="ADAL" clId="{2E8B15B5-E6FB-4F4B-A337-C6FB4EA53133}" dt="2023-12-04T23:12:40.952" v="1686" actId="20577"/>
        <pc:sldMkLst>
          <pc:docMk/>
          <pc:sldMk cId="3950052605" sldId="258"/>
        </pc:sldMkLst>
        <pc:graphicFrameChg chg="mod modGraphic">
          <ac:chgData name="Corry, Joshua" userId="b6fbc11b-c78d-4975-a6aa-8df0706dab9d" providerId="ADAL" clId="{2E8B15B5-E6FB-4F4B-A337-C6FB4EA53133}" dt="2023-12-04T22:43:56.931" v="1408" actId="14734"/>
          <ac:graphicFrameMkLst>
            <pc:docMk/>
            <pc:sldMk cId="3950052605" sldId="258"/>
            <ac:graphicFrameMk id="6" creationId="{6FF101A6-25BB-D3DC-6FCF-71614EA1916A}"/>
          </ac:graphicFrameMkLst>
        </pc:graphicFrameChg>
      </pc:sldChg>
      <pc:sldChg chg="addSp delSp modSp mod setBg modNotesTx">
        <pc:chgData name="Corry, Joshua" userId="b6fbc11b-c78d-4975-a6aa-8df0706dab9d" providerId="ADAL" clId="{2E8B15B5-E6FB-4F4B-A337-C6FB4EA53133}" dt="2023-12-04T23:12:32.554" v="1670" actId="20577"/>
        <pc:sldMkLst>
          <pc:docMk/>
          <pc:sldMk cId="793119458" sldId="259"/>
        </pc:sldMkLst>
        <pc:spChg chg="mod">
          <ac:chgData name="Corry, Joshua" userId="b6fbc11b-c78d-4975-a6aa-8df0706dab9d" providerId="ADAL" clId="{2E8B15B5-E6FB-4F4B-A337-C6FB4EA53133}" dt="2023-12-04T21:36:12.453" v="920" actId="20577"/>
          <ac:spMkLst>
            <pc:docMk/>
            <pc:sldMk cId="793119458" sldId="259"/>
            <ac:spMk id="3" creationId="{67C3510F-0FFE-351D-D3EC-25836632A8EE}"/>
          </ac:spMkLst>
        </pc:spChg>
        <pc:picChg chg="del">
          <ac:chgData name="Corry, Joshua" userId="b6fbc11b-c78d-4975-a6aa-8df0706dab9d" providerId="ADAL" clId="{2E8B15B5-E6FB-4F4B-A337-C6FB4EA53133}" dt="2023-12-04T21:50:31.052" v="922" actId="478"/>
          <ac:picMkLst>
            <pc:docMk/>
            <pc:sldMk cId="793119458" sldId="259"/>
            <ac:picMk id="5" creationId="{DDF26A81-6AF7-A785-6442-8D99A6ADEF64}"/>
          </ac:picMkLst>
        </pc:picChg>
        <pc:picChg chg="add mod modCrop">
          <ac:chgData name="Corry, Joshua" userId="b6fbc11b-c78d-4975-a6aa-8df0706dab9d" providerId="ADAL" clId="{2E8B15B5-E6FB-4F4B-A337-C6FB4EA53133}" dt="2023-12-04T21:34:42.755" v="765" actId="14100"/>
          <ac:picMkLst>
            <pc:docMk/>
            <pc:sldMk cId="793119458" sldId="259"/>
            <ac:picMk id="6" creationId="{9EF9A1E0-F0DD-0984-B8F3-DB20E1931546}"/>
          </ac:picMkLst>
        </pc:picChg>
      </pc:sldChg>
      <pc:sldChg chg="modSp mod modNotesTx">
        <pc:chgData name="Corry, Joshua" userId="b6fbc11b-c78d-4975-a6aa-8df0706dab9d" providerId="ADAL" clId="{2E8B15B5-E6FB-4F4B-A337-C6FB4EA53133}" dt="2023-12-04T23:14:45.649" v="1694" actId="313"/>
        <pc:sldMkLst>
          <pc:docMk/>
          <pc:sldMk cId="2896985501" sldId="260"/>
        </pc:sldMkLst>
        <pc:spChg chg="mod">
          <ac:chgData name="Corry, Joshua" userId="b6fbc11b-c78d-4975-a6aa-8df0706dab9d" providerId="ADAL" clId="{2E8B15B5-E6FB-4F4B-A337-C6FB4EA53133}" dt="2023-12-04T23:14:45.649" v="1694" actId="313"/>
          <ac:spMkLst>
            <pc:docMk/>
            <pc:sldMk cId="2896985501" sldId="260"/>
            <ac:spMk id="3" creationId="{B78B9C20-644E-0588-A46A-CEDA46C7990C}"/>
          </ac:spMkLst>
        </pc:spChg>
      </pc:sldChg>
      <pc:sldChg chg="modSp mod">
        <pc:chgData name="Corry, Joshua" userId="b6fbc11b-c78d-4975-a6aa-8df0706dab9d" providerId="ADAL" clId="{2E8B15B5-E6FB-4F4B-A337-C6FB4EA53133}" dt="2023-12-04T22:39:57.152" v="1392" actId="1076"/>
        <pc:sldMkLst>
          <pc:docMk/>
          <pc:sldMk cId="2344792346" sldId="261"/>
        </pc:sldMkLst>
        <pc:graphicFrameChg chg="mod modGraphic">
          <ac:chgData name="Corry, Joshua" userId="b6fbc11b-c78d-4975-a6aa-8df0706dab9d" providerId="ADAL" clId="{2E8B15B5-E6FB-4F4B-A337-C6FB4EA53133}" dt="2023-12-04T22:39:57.152" v="1392" actId="1076"/>
          <ac:graphicFrameMkLst>
            <pc:docMk/>
            <pc:sldMk cId="2344792346" sldId="261"/>
            <ac:graphicFrameMk id="5" creationId="{561AD763-A5AE-526E-689F-98CBC168D239}"/>
          </ac:graphicFrameMkLst>
        </pc:graphicFrameChg>
      </pc:sldChg>
      <pc:sldChg chg="addSp modSp mod modNotesTx">
        <pc:chgData name="Corry, Joshua" userId="b6fbc11b-c78d-4975-a6aa-8df0706dab9d" providerId="ADAL" clId="{2E8B15B5-E6FB-4F4B-A337-C6FB4EA53133}" dt="2023-12-04T22:54:22.387" v="1519" actId="20577"/>
        <pc:sldMkLst>
          <pc:docMk/>
          <pc:sldMk cId="2064670655" sldId="262"/>
        </pc:sldMkLst>
        <pc:spChg chg="mod">
          <ac:chgData name="Corry, Joshua" userId="b6fbc11b-c78d-4975-a6aa-8df0706dab9d" providerId="ADAL" clId="{2E8B15B5-E6FB-4F4B-A337-C6FB4EA53133}" dt="2023-12-04T22:46:42.837" v="1462" actId="14100"/>
          <ac:spMkLst>
            <pc:docMk/>
            <pc:sldMk cId="2064670655" sldId="262"/>
            <ac:spMk id="3" creationId="{681C622D-BAFC-82E3-DEDE-6428DB129B85}"/>
          </ac:spMkLst>
        </pc:spChg>
        <pc:picChg chg="add mod">
          <ac:chgData name="Corry, Joshua" userId="b6fbc11b-c78d-4975-a6aa-8df0706dab9d" providerId="ADAL" clId="{2E8B15B5-E6FB-4F4B-A337-C6FB4EA53133}" dt="2023-12-04T22:46:45.340" v="1463" actId="1076"/>
          <ac:picMkLst>
            <pc:docMk/>
            <pc:sldMk cId="2064670655" sldId="262"/>
            <ac:picMk id="4" creationId="{001CA61C-E569-9DC6-630C-2BFE185EE3A3}"/>
          </ac:picMkLst>
        </pc:picChg>
      </pc:sldChg>
      <pc:sldChg chg="modSp mod">
        <pc:chgData name="Corry, Joshua" userId="b6fbc11b-c78d-4975-a6aa-8df0706dab9d" providerId="ADAL" clId="{2E8B15B5-E6FB-4F4B-A337-C6FB4EA53133}" dt="2023-12-04T22:58:15.187" v="1580" actId="5793"/>
        <pc:sldMkLst>
          <pc:docMk/>
          <pc:sldMk cId="1122740210" sldId="263"/>
        </pc:sldMkLst>
        <pc:spChg chg="mod">
          <ac:chgData name="Corry, Joshua" userId="b6fbc11b-c78d-4975-a6aa-8df0706dab9d" providerId="ADAL" clId="{2E8B15B5-E6FB-4F4B-A337-C6FB4EA53133}" dt="2023-12-04T22:58:15.187" v="1580" actId="5793"/>
          <ac:spMkLst>
            <pc:docMk/>
            <pc:sldMk cId="1122740210" sldId="263"/>
            <ac:spMk id="3" creationId="{BE0D0C02-C8A5-79DE-68C6-D4EB32323E7E}"/>
          </ac:spMkLst>
        </pc:spChg>
      </pc:sldChg>
      <pc:sldChg chg="addSp delSp modSp mod modNotesTx">
        <pc:chgData name="Corry, Joshua" userId="b6fbc11b-c78d-4975-a6aa-8df0706dab9d" providerId="ADAL" clId="{2E8B15B5-E6FB-4F4B-A337-C6FB4EA53133}" dt="2023-12-04T22:54:24.834" v="1523" actId="20577"/>
        <pc:sldMkLst>
          <pc:docMk/>
          <pc:sldMk cId="1139126948" sldId="264"/>
        </pc:sldMkLst>
        <pc:spChg chg="mod">
          <ac:chgData name="Corry, Joshua" userId="b6fbc11b-c78d-4975-a6aa-8df0706dab9d" providerId="ADAL" clId="{2E8B15B5-E6FB-4F4B-A337-C6FB4EA53133}" dt="2023-12-04T22:05:17.647" v="1103" actId="20577"/>
          <ac:spMkLst>
            <pc:docMk/>
            <pc:sldMk cId="1139126948" sldId="264"/>
            <ac:spMk id="2" creationId="{D76CACB0-0AAF-4726-9C16-D419D7A4C86B}"/>
          </ac:spMkLst>
        </pc:spChg>
        <pc:spChg chg="del">
          <ac:chgData name="Corry, Joshua" userId="b6fbc11b-c78d-4975-a6aa-8df0706dab9d" providerId="ADAL" clId="{2E8B15B5-E6FB-4F4B-A337-C6FB4EA53133}" dt="2023-12-04T21:14:00.725" v="102"/>
          <ac:spMkLst>
            <pc:docMk/>
            <pc:sldMk cId="1139126948" sldId="264"/>
            <ac:spMk id="3" creationId="{18E00C22-A57B-5014-4660-AE67E097BB40}"/>
          </ac:spMkLst>
        </pc:spChg>
        <pc:spChg chg="add del mod">
          <ac:chgData name="Corry, Joshua" userId="b6fbc11b-c78d-4975-a6aa-8df0706dab9d" providerId="ADAL" clId="{2E8B15B5-E6FB-4F4B-A337-C6FB4EA53133}" dt="2023-12-04T21:16:43.537" v="109"/>
          <ac:spMkLst>
            <pc:docMk/>
            <pc:sldMk cId="1139126948" sldId="264"/>
            <ac:spMk id="4" creationId="{A791BB96-BA11-B687-C08F-6AD851533D35}"/>
          </ac:spMkLst>
        </pc:spChg>
        <pc:spChg chg="add del mod">
          <ac:chgData name="Corry, Joshua" userId="b6fbc11b-c78d-4975-a6aa-8df0706dab9d" providerId="ADAL" clId="{2E8B15B5-E6FB-4F4B-A337-C6FB4EA53133}" dt="2023-12-04T21:14:09.357" v="106"/>
          <ac:spMkLst>
            <pc:docMk/>
            <pc:sldMk cId="1139126948" sldId="264"/>
            <ac:spMk id="5" creationId="{6B12FE12-F889-147D-C068-1CADD5FA1923}"/>
          </ac:spMkLst>
        </pc:spChg>
        <pc:spChg chg="add mod">
          <ac:chgData name="Corry, Joshua" userId="b6fbc11b-c78d-4975-a6aa-8df0706dab9d" providerId="ADAL" clId="{2E8B15B5-E6FB-4F4B-A337-C6FB4EA53133}" dt="2023-12-04T21:14:19.611" v="108" actId="14100"/>
          <ac:spMkLst>
            <pc:docMk/>
            <pc:sldMk cId="1139126948" sldId="264"/>
            <ac:spMk id="6" creationId="{53038D70-C0C4-DA3B-406F-3E95CAF80A08}"/>
          </ac:spMkLst>
        </pc:spChg>
        <pc:spChg chg="add mod">
          <ac:chgData name="Corry, Joshua" userId="b6fbc11b-c78d-4975-a6aa-8df0706dab9d" providerId="ADAL" clId="{2E8B15B5-E6FB-4F4B-A337-C6FB4EA53133}" dt="2023-12-04T22:46:31.086" v="1460" actId="1076"/>
          <ac:spMkLst>
            <pc:docMk/>
            <pc:sldMk cId="1139126948" sldId="264"/>
            <ac:spMk id="11" creationId="{36F4AF72-5A96-F56F-C07E-1770DC318244}"/>
          </ac:spMkLst>
        </pc:spChg>
        <pc:picChg chg="add del mod">
          <ac:chgData name="Corry, Joshua" userId="b6fbc11b-c78d-4975-a6aa-8df0706dab9d" providerId="ADAL" clId="{2E8B15B5-E6FB-4F4B-A337-C6FB4EA53133}" dt="2023-12-04T21:18:08.423" v="127" actId="21"/>
          <ac:picMkLst>
            <pc:docMk/>
            <pc:sldMk cId="1139126948" sldId="264"/>
            <ac:picMk id="8" creationId="{C5110510-0DC6-4642-F741-9977B94C892A}"/>
          </ac:picMkLst>
        </pc:picChg>
        <pc:picChg chg="add del mod modCrop">
          <ac:chgData name="Corry, Joshua" userId="b6fbc11b-c78d-4975-a6aa-8df0706dab9d" providerId="ADAL" clId="{2E8B15B5-E6FB-4F4B-A337-C6FB4EA53133}" dt="2023-12-04T21:24:42.350" v="660" actId="478"/>
          <ac:picMkLst>
            <pc:docMk/>
            <pc:sldMk cId="1139126948" sldId="264"/>
            <ac:picMk id="10" creationId="{2B0D44C9-4D31-B583-4AC1-9B8BC0B38D37}"/>
          </ac:picMkLst>
        </pc:picChg>
        <pc:picChg chg="add mod">
          <ac:chgData name="Corry, Joshua" userId="b6fbc11b-c78d-4975-a6aa-8df0706dab9d" providerId="ADAL" clId="{2E8B15B5-E6FB-4F4B-A337-C6FB4EA53133}" dt="2023-12-04T21:26:42" v="683" actId="1076"/>
          <ac:picMkLst>
            <pc:docMk/>
            <pc:sldMk cId="1139126948" sldId="264"/>
            <ac:picMk id="13" creationId="{55AA88ED-2E9B-666F-3870-7BEE67F3AEFF}"/>
          </ac:picMkLst>
        </pc:picChg>
      </pc:sldChg>
      <pc:sldChg chg="modSp mod">
        <pc:chgData name="Corry, Joshua" userId="b6fbc11b-c78d-4975-a6aa-8df0706dab9d" providerId="ADAL" clId="{2E8B15B5-E6FB-4F4B-A337-C6FB4EA53133}" dt="2023-12-04T22:41:51.531" v="1406" actId="20577"/>
        <pc:sldMkLst>
          <pc:docMk/>
          <pc:sldMk cId="1512655489" sldId="265"/>
        </pc:sldMkLst>
        <pc:spChg chg="mod">
          <ac:chgData name="Corry, Joshua" userId="b6fbc11b-c78d-4975-a6aa-8df0706dab9d" providerId="ADAL" clId="{2E8B15B5-E6FB-4F4B-A337-C6FB4EA53133}" dt="2023-12-04T22:41:51.531" v="1406" actId="20577"/>
          <ac:spMkLst>
            <pc:docMk/>
            <pc:sldMk cId="1512655489" sldId="265"/>
            <ac:spMk id="3" creationId="{0F796C5E-180A-BB8B-F063-3659910D3477}"/>
          </ac:spMkLst>
        </pc:spChg>
      </pc:sldChg>
      <pc:sldChg chg="addSp delSp modSp mod modNotesTx">
        <pc:chgData name="Corry, Joshua" userId="b6fbc11b-c78d-4975-a6aa-8df0706dab9d" providerId="ADAL" clId="{2E8B15B5-E6FB-4F4B-A337-C6FB4EA53133}" dt="2023-12-04T23:12:36.624" v="1674" actId="20577"/>
        <pc:sldMkLst>
          <pc:docMk/>
          <pc:sldMk cId="2115690304" sldId="266"/>
        </pc:sldMkLst>
        <pc:spChg chg="mod">
          <ac:chgData name="Corry, Joshua" userId="b6fbc11b-c78d-4975-a6aa-8df0706dab9d" providerId="ADAL" clId="{2E8B15B5-E6FB-4F4B-A337-C6FB4EA53133}" dt="2023-12-04T22:58:56.830" v="1586" actId="1076"/>
          <ac:spMkLst>
            <pc:docMk/>
            <pc:sldMk cId="2115690304" sldId="266"/>
            <ac:spMk id="3" creationId="{67C3510F-0FFE-351D-D3EC-25836632A8EE}"/>
          </ac:spMkLst>
        </pc:spChg>
        <pc:picChg chg="del">
          <ac:chgData name="Corry, Joshua" userId="b6fbc11b-c78d-4975-a6aa-8df0706dab9d" providerId="ADAL" clId="{2E8B15B5-E6FB-4F4B-A337-C6FB4EA53133}" dt="2023-12-04T21:50:25.787" v="921" actId="478"/>
          <ac:picMkLst>
            <pc:docMk/>
            <pc:sldMk cId="2115690304" sldId="266"/>
            <ac:picMk id="5" creationId="{DDF26A81-6AF7-A785-6442-8D99A6ADEF64}"/>
          </ac:picMkLst>
        </pc:picChg>
        <pc:picChg chg="add mod modCrop">
          <ac:chgData name="Corry, Joshua" userId="b6fbc11b-c78d-4975-a6aa-8df0706dab9d" providerId="ADAL" clId="{2E8B15B5-E6FB-4F4B-A337-C6FB4EA53133}" dt="2023-12-04T22:03:51.254" v="1087" actId="14100"/>
          <ac:picMkLst>
            <pc:docMk/>
            <pc:sldMk cId="2115690304" sldId="266"/>
            <ac:picMk id="6" creationId="{ABC4A6E8-383F-43CB-4F19-E7F6062CD00E}"/>
          </ac:picMkLst>
        </pc:picChg>
      </pc:sldChg>
      <pc:sldChg chg="modSp mod">
        <pc:chgData name="Corry, Joshua" userId="b6fbc11b-c78d-4975-a6aa-8df0706dab9d" providerId="ADAL" clId="{2E8B15B5-E6FB-4F4B-A337-C6FB4EA53133}" dt="2023-12-04T21:57:47.559" v="1056" actId="20577"/>
        <pc:sldMkLst>
          <pc:docMk/>
          <pc:sldMk cId="199516777" sldId="267"/>
        </pc:sldMkLst>
        <pc:spChg chg="mod">
          <ac:chgData name="Corry, Joshua" userId="b6fbc11b-c78d-4975-a6aa-8df0706dab9d" providerId="ADAL" clId="{2E8B15B5-E6FB-4F4B-A337-C6FB4EA53133}" dt="2023-12-04T21:57:47.559" v="1056" actId="20577"/>
          <ac:spMkLst>
            <pc:docMk/>
            <pc:sldMk cId="199516777" sldId="267"/>
            <ac:spMk id="2" creationId="{6259E7B0-FAD0-2308-65CA-A72673FCED90}"/>
          </ac:spMkLst>
        </pc:spChg>
        <pc:spChg chg="mod">
          <ac:chgData name="Corry, Joshua" userId="b6fbc11b-c78d-4975-a6aa-8df0706dab9d" providerId="ADAL" clId="{2E8B15B5-E6FB-4F4B-A337-C6FB4EA53133}" dt="2023-12-04T21:54:10.717" v="1044" actId="20577"/>
          <ac:spMkLst>
            <pc:docMk/>
            <pc:sldMk cId="199516777" sldId="267"/>
            <ac:spMk id="3" creationId="{6E0CBD70-3F35-3A73-A436-DE877FDA70E8}"/>
          </ac:spMkLst>
        </pc:spChg>
      </pc:sldChg>
      <pc:sldChg chg="addSp delSp modSp mod ord modNotesTx">
        <pc:chgData name="Corry, Joshua" userId="b6fbc11b-c78d-4975-a6aa-8df0706dab9d" providerId="ADAL" clId="{2E8B15B5-E6FB-4F4B-A337-C6FB4EA53133}" dt="2023-12-04T23:10:17.514" v="1666" actId="14100"/>
        <pc:sldMkLst>
          <pc:docMk/>
          <pc:sldMk cId="4274696066" sldId="269"/>
        </pc:sldMkLst>
        <pc:spChg chg="add mod">
          <ac:chgData name="Corry, Joshua" userId="b6fbc11b-c78d-4975-a6aa-8df0706dab9d" providerId="ADAL" clId="{2E8B15B5-E6FB-4F4B-A337-C6FB4EA53133}" dt="2023-12-04T22:51:09.239" v="1469" actId="21"/>
          <ac:spMkLst>
            <pc:docMk/>
            <pc:sldMk cId="4274696066" sldId="269"/>
            <ac:spMk id="10" creationId="{6EBADCDC-0AD9-7E30-B6FF-416BA5F6202C}"/>
          </ac:spMkLst>
        </pc:spChg>
        <pc:picChg chg="del mod">
          <ac:chgData name="Corry, Joshua" userId="b6fbc11b-c78d-4975-a6aa-8df0706dab9d" providerId="ADAL" clId="{2E8B15B5-E6FB-4F4B-A337-C6FB4EA53133}" dt="2023-12-04T22:51:09.239" v="1469" actId="21"/>
          <ac:picMkLst>
            <pc:docMk/>
            <pc:sldMk cId="4274696066" sldId="269"/>
            <ac:picMk id="7" creationId="{887EBEDF-06FF-C0C5-814A-410292475CEE}"/>
          </ac:picMkLst>
        </pc:picChg>
        <pc:picChg chg="del">
          <ac:chgData name="Corry, Joshua" userId="b6fbc11b-c78d-4975-a6aa-8df0706dab9d" providerId="ADAL" clId="{2E8B15B5-E6FB-4F4B-A337-C6FB4EA53133}" dt="2023-12-04T22:51:34.856" v="1477" actId="21"/>
          <ac:picMkLst>
            <pc:docMk/>
            <pc:sldMk cId="4274696066" sldId="269"/>
            <ac:picMk id="8" creationId="{761B7372-37D0-A1D7-573F-264194AB3D88}"/>
          </ac:picMkLst>
        </pc:picChg>
        <pc:picChg chg="add mod">
          <ac:chgData name="Corry, Joshua" userId="b6fbc11b-c78d-4975-a6aa-8df0706dab9d" providerId="ADAL" clId="{2E8B15B5-E6FB-4F4B-A337-C6FB4EA53133}" dt="2023-12-04T23:08:32.628" v="1665" actId="14100"/>
          <ac:picMkLst>
            <pc:docMk/>
            <pc:sldMk cId="4274696066" sldId="269"/>
            <ac:picMk id="11" creationId="{B81E7FB4-6289-F833-6AAD-B6F4950FFC15}"/>
          </ac:picMkLst>
        </pc:picChg>
        <pc:picChg chg="add mod">
          <ac:chgData name="Corry, Joshua" userId="b6fbc11b-c78d-4975-a6aa-8df0706dab9d" providerId="ADAL" clId="{2E8B15B5-E6FB-4F4B-A337-C6FB4EA53133}" dt="2023-12-04T23:10:17.514" v="1666" actId="14100"/>
          <ac:picMkLst>
            <pc:docMk/>
            <pc:sldMk cId="4274696066" sldId="269"/>
            <ac:picMk id="12" creationId="{C612E345-28D6-D029-2493-B7A64888225E}"/>
          </ac:picMkLst>
        </pc:picChg>
      </pc:sldChg>
      <pc:sldChg chg="addSp delSp modSp mod modNotesTx">
        <pc:chgData name="Corry, Joshua" userId="b6fbc11b-c78d-4975-a6aa-8df0706dab9d" providerId="ADAL" clId="{2E8B15B5-E6FB-4F4B-A337-C6FB4EA53133}" dt="2023-12-04T23:07:56.018" v="1657" actId="1037"/>
        <pc:sldMkLst>
          <pc:docMk/>
          <pc:sldMk cId="2323384378" sldId="270"/>
        </pc:sldMkLst>
        <pc:spChg chg="add mod">
          <ac:chgData name="Corry, Joshua" userId="b6fbc11b-c78d-4975-a6aa-8df0706dab9d" providerId="ADAL" clId="{2E8B15B5-E6FB-4F4B-A337-C6FB4EA53133}" dt="2023-12-04T22:51:24.732" v="1474" actId="21"/>
          <ac:spMkLst>
            <pc:docMk/>
            <pc:sldMk cId="2323384378" sldId="270"/>
            <ac:spMk id="10" creationId="{27DDA992-967F-BF20-9C02-BA5E498BA8DF}"/>
          </ac:spMkLst>
        </pc:spChg>
        <pc:picChg chg="add del mod">
          <ac:chgData name="Corry, Joshua" userId="b6fbc11b-c78d-4975-a6aa-8df0706dab9d" providerId="ADAL" clId="{2E8B15B5-E6FB-4F4B-A337-C6FB4EA53133}" dt="2023-12-04T22:51:24.732" v="1474" actId="21"/>
          <ac:picMkLst>
            <pc:docMk/>
            <pc:sldMk cId="2323384378" sldId="270"/>
            <ac:picMk id="3" creationId="{4DFC7863-16EC-7E5C-AAA5-DFA21F989FFF}"/>
          </ac:picMkLst>
        </pc:picChg>
        <pc:picChg chg="mod">
          <ac:chgData name="Corry, Joshua" userId="b6fbc11b-c78d-4975-a6aa-8df0706dab9d" providerId="ADAL" clId="{2E8B15B5-E6FB-4F4B-A337-C6FB4EA53133}" dt="2023-12-04T23:07:56.018" v="1657" actId="1037"/>
          <ac:picMkLst>
            <pc:docMk/>
            <pc:sldMk cId="2323384378" sldId="270"/>
            <ac:picMk id="6" creationId="{A62A3923-2098-213C-BC03-1554547A6084}"/>
          </ac:picMkLst>
        </pc:picChg>
        <pc:picChg chg="add del mod">
          <ac:chgData name="Corry, Joshua" userId="b6fbc11b-c78d-4975-a6aa-8df0706dab9d" providerId="ADAL" clId="{2E8B15B5-E6FB-4F4B-A337-C6FB4EA53133}" dt="2023-12-04T22:51:50.818" v="1483" actId="21"/>
          <ac:picMkLst>
            <pc:docMk/>
            <pc:sldMk cId="2323384378" sldId="270"/>
            <ac:picMk id="11" creationId="{C490C656-4E38-16D4-5D5E-FAA16216216E}"/>
          </ac:picMkLst>
        </pc:picChg>
      </pc:sldChg>
      <pc:sldChg chg="modSp mod">
        <pc:chgData name="Corry, Joshua" userId="b6fbc11b-c78d-4975-a6aa-8df0706dab9d" providerId="ADAL" clId="{2E8B15B5-E6FB-4F4B-A337-C6FB4EA53133}" dt="2023-12-04T23:06:34.038" v="1622" actId="255"/>
        <pc:sldMkLst>
          <pc:docMk/>
          <pc:sldMk cId="1435650053" sldId="272"/>
        </pc:sldMkLst>
        <pc:spChg chg="mod">
          <ac:chgData name="Corry, Joshua" userId="b6fbc11b-c78d-4975-a6aa-8df0706dab9d" providerId="ADAL" clId="{2E8B15B5-E6FB-4F4B-A337-C6FB4EA53133}" dt="2023-12-04T23:06:34.038" v="1622" actId="255"/>
          <ac:spMkLst>
            <pc:docMk/>
            <pc:sldMk cId="1435650053" sldId="272"/>
            <ac:spMk id="3" creationId="{65482CBC-B605-8E84-02BA-885B247865B9}"/>
          </ac:spMkLst>
        </pc:spChg>
      </pc:sldChg>
      <pc:sldChg chg="addSp delSp modSp new mod ord">
        <pc:chgData name="Corry, Joshua" userId="b6fbc11b-c78d-4975-a6aa-8df0706dab9d" providerId="ADAL" clId="{2E8B15B5-E6FB-4F4B-A337-C6FB4EA53133}" dt="2023-12-04T22:47:15.531" v="1465" actId="14734"/>
        <pc:sldMkLst>
          <pc:docMk/>
          <pc:sldMk cId="4278395882" sldId="273"/>
        </pc:sldMkLst>
        <pc:spChg chg="mod">
          <ac:chgData name="Corry, Joshua" userId="b6fbc11b-c78d-4975-a6aa-8df0706dab9d" providerId="ADAL" clId="{2E8B15B5-E6FB-4F4B-A337-C6FB4EA53133}" dt="2023-12-04T22:31:47.539" v="1225" actId="20577"/>
          <ac:spMkLst>
            <pc:docMk/>
            <pc:sldMk cId="4278395882" sldId="273"/>
            <ac:spMk id="2" creationId="{B2BE9A90-FA42-C5AB-DECA-2C5B32151B2E}"/>
          </ac:spMkLst>
        </pc:spChg>
        <pc:spChg chg="add del">
          <ac:chgData name="Corry, Joshua" userId="b6fbc11b-c78d-4975-a6aa-8df0706dab9d" providerId="ADAL" clId="{2E8B15B5-E6FB-4F4B-A337-C6FB4EA53133}" dt="2023-12-04T22:32:26.449" v="1237" actId="3680"/>
          <ac:spMkLst>
            <pc:docMk/>
            <pc:sldMk cId="4278395882" sldId="273"/>
            <ac:spMk id="3" creationId="{03F82C83-7E57-9DFE-A468-1E2D8B012814}"/>
          </ac:spMkLst>
        </pc:spChg>
        <pc:spChg chg="add del mod">
          <ac:chgData name="Corry, Joshua" userId="b6fbc11b-c78d-4975-a6aa-8df0706dab9d" providerId="ADAL" clId="{2E8B15B5-E6FB-4F4B-A337-C6FB4EA53133}" dt="2023-12-04T22:36:39.430" v="1379" actId="12"/>
          <ac:spMkLst>
            <pc:docMk/>
            <pc:sldMk cId="4278395882" sldId="273"/>
            <ac:spMk id="7" creationId="{ED640D6F-78E7-7605-1184-EAD87BCFD8DA}"/>
          </ac:spMkLst>
        </pc:spChg>
        <pc:graphicFrameChg chg="add del mod ord modGraphic">
          <ac:chgData name="Corry, Joshua" userId="b6fbc11b-c78d-4975-a6aa-8df0706dab9d" providerId="ADAL" clId="{2E8B15B5-E6FB-4F4B-A337-C6FB4EA53133}" dt="2023-12-04T22:32:21" v="1236" actId="3680"/>
          <ac:graphicFrameMkLst>
            <pc:docMk/>
            <pc:sldMk cId="4278395882" sldId="273"/>
            <ac:graphicFrameMk id="4" creationId="{B97D0631-CA16-2362-15A0-20C44C1B775E}"/>
          </ac:graphicFrameMkLst>
        </pc:graphicFrameChg>
        <pc:graphicFrameChg chg="add del mod ord modGraphic">
          <ac:chgData name="Corry, Joshua" userId="b6fbc11b-c78d-4975-a6aa-8df0706dab9d" providerId="ADAL" clId="{2E8B15B5-E6FB-4F4B-A337-C6FB4EA53133}" dt="2023-12-04T22:35:46.568" v="1361" actId="21"/>
          <ac:graphicFrameMkLst>
            <pc:docMk/>
            <pc:sldMk cId="4278395882" sldId="273"/>
            <ac:graphicFrameMk id="5" creationId="{6C6157C4-3EC6-F302-5620-B408D1289984}"/>
          </ac:graphicFrameMkLst>
        </pc:graphicFrameChg>
        <pc:graphicFrameChg chg="add del mod">
          <ac:chgData name="Corry, Joshua" userId="b6fbc11b-c78d-4975-a6aa-8df0706dab9d" providerId="ADAL" clId="{2E8B15B5-E6FB-4F4B-A337-C6FB4EA53133}" dt="2023-12-04T22:35:51.821" v="1363"/>
          <ac:graphicFrameMkLst>
            <pc:docMk/>
            <pc:sldMk cId="4278395882" sldId="273"/>
            <ac:graphicFrameMk id="8" creationId="{2A22D2AB-0EAE-DB5D-D315-84E0E4A0B370}"/>
          </ac:graphicFrameMkLst>
        </pc:graphicFrameChg>
        <pc:graphicFrameChg chg="add mod modGraphic">
          <ac:chgData name="Corry, Joshua" userId="b6fbc11b-c78d-4975-a6aa-8df0706dab9d" providerId="ADAL" clId="{2E8B15B5-E6FB-4F4B-A337-C6FB4EA53133}" dt="2023-12-04T22:47:15.531" v="1465" actId="14734"/>
          <ac:graphicFrameMkLst>
            <pc:docMk/>
            <pc:sldMk cId="4278395882" sldId="273"/>
            <ac:graphicFrameMk id="9" creationId="{80267AFC-9E79-0C0F-A724-C24D1829F550}"/>
          </ac:graphicFrameMkLst>
        </pc:graphicFrameChg>
      </pc:sldChg>
      <pc:sldChg chg="modSp mod">
        <pc:chgData name="Corry, Joshua" userId="b6fbc11b-c78d-4975-a6aa-8df0706dab9d" providerId="ADAL" clId="{2E8B15B5-E6FB-4F4B-A337-C6FB4EA53133}" dt="2023-12-04T23:05:19.381" v="1620" actId="20577"/>
        <pc:sldMkLst>
          <pc:docMk/>
          <pc:sldMk cId="857268666" sldId="275"/>
        </pc:sldMkLst>
        <pc:spChg chg="mod">
          <ac:chgData name="Corry, Joshua" userId="b6fbc11b-c78d-4975-a6aa-8df0706dab9d" providerId="ADAL" clId="{2E8B15B5-E6FB-4F4B-A337-C6FB4EA53133}" dt="2023-12-04T23:05:19.381" v="1620" actId="20577"/>
          <ac:spMkLst>
            <pc:docMk/>
            <pc:sldMk cId="857268666" sldId="275"/>
            <ac:spMk id="7" creationId="{ED640D6F-78E7-7605-1184-EAD87BCFD8DA}"/>
          </ac:spMkLst>
        </pc:spChg>
      </pc:sldChg>
    </pc:docChg>
  </pc:docChgLst>
  <pc:docChgLst>
    <pc:chgData name="Parker, James R" userId="S::james.r.parker@ttu.edu::051ebd3e-f30d-4764-b112-1a3fca48cbac" providerId="AD" clId="Web-{C5A7DE34-31B1-C315-AFC5-BB27AA720DBD}"/>
    <pc:docChg chg="modSld sldOrd">
      <pc:chgData name="Parker, James R" userId="S::james.r.parker@ttu.edu::051ebd3e-f30d-4764-b112-1a3fca48cbac" providerId="AD" clId="Web-{C5A7DE34-31B1-C315-AFC5-BB27AA720DBD}" dt="2023-12-04T22:10:41.930" v="412" actId="1076"/>
      <pc:docMkLst>
        <pc:docMk/>
      </pc:docMkLst>
      <pc:sldChg chg="modSp">
        <pc:chgData name="Parker, James R" userId="S::james.r.parker@ttu.edu::051ebd3e-f30d-4764-b112-1a3fca48cbac" providerId="AD" clId="Web-{C5A7DE34-31B1-C315-AFC5-BB27AA720DBD}" dt="2023-12-04T22:09:22.646" v="407" actId="14100"/>
        <pc:sldMkLst>
          <pc:docMk/>
          <pc:sldMk cId="793119458" sldId="259"/>
        </pc:sldMkLst>
        <pc:spChg chg="mod">
          <ac:chgData name="Parker, James R" userId="S::james.r.parker@ttu.edu::051ebd3e-f30d-4764-b112-1a3fca48cbac" providerId="AD" clId="Web-{C5A7DE34-31B1-C315-AFC5-BB27AA720DBD}" dt="2023-12-04T22:09:22.646" v="407" actId="14100"/>
          <ac:spMkLst>
            <pc:docMk/>
            <pc:sldMk cId="793119458" sldId="259"/>
            <ac:spMk id="3" creationId="{67C3510F-0FFE-351D-D3EC-25836632A8EE}"/>
          </ac:spMkLst>
        </pc:spChg>
        <pc:picChg chg="mod">
          <ac:chgData name="Parker, James R" userId="S::james.r.parker@ttu.edu::051ebd3e-f30d-4764-b112-1a3fca48cbac" providerId="AD" clId="Web-{C5A7DE34-31B1-C315-AFC5-BB27AA720DBD}" dt="2023-12-04T22:09:16.989" v="406" actId="1076"/>
          <ac:picMkLst>
            <pc:docMk/>
            <pc:sldMk cId="793119458" sldId="259"/>
            <ac:picMk id="6" creationId="{9EF9A1E0-F0DD-0984-B8F3-DB20E1931546}"/>
          </ac:picMkLst>
        </pc:picChg>
      </pc:sldChg>
      <pc:sldChg chg="modSp">
        <pc:chgData name="Parker, James R" userId="S::james.r.parker@ttu.edu::051ebd3e-f30d-4764-b112-1a3fca48cbac" providerId="AD" clId="Web-{C5A7DE34-31B1-C315-AFC5-BB27AA720DBD}" dt="2023-12-04T22:09:07.052" v="404" actId="20577"/>
        <pc:sldMkLst>
          <pc:docMk/>
          <pc:sldMk cId="2896985501" sldId="260"/>
        </pc:sldMkLst>
        <pc:spChg chg="mod">
          <ac:chgData name="Parker, James R" userId="S::james.r.parker@ttu.edu::051ebd3e-f30d-4764-b112-1a3fca48cbac" providerId="AD" clId="Web-{C5A7DE34-31B1-C315-AFC5-BB27AA720DBD}" dt="2023-12-04T22:09:07.052" v="404" actId="20577"/>
          <ac:spMkLst>
            <pc:docMk/>
            <pc:sldMk cId="2896985501" sldId="260"/>
            <ac:spMk id="3" creationId="{B78B9C20-644E-0588-A46A-CEDA46C7990C}"/>
          </ac:spMkLst>
        </pc:spChg>
      </pc:sldChg>
      <pc:sldChg chg="modSp ord">
        <pc:chgData name="Parker, James R" userId="S::james.r.parker@ttu.edu::051ebd3e-f30d-4764-b112-1a3fca48cbac" providerId="AD" clId="Web-{C5A7DE34-31B1-C315-AFC5-BB27AA720DBD}" dt="2023-12-04T21:39:15.933" v="69"/>
        <pc:sldMkLst>
          <pc:docMk/>
          <pc:sldMk cId="2344792346" sldId="261"/>
        </pc:sldMkLst>
        <pc:spChg chg="mod">
          <ac:chgData name="Parker, James R" userId="S::james.r.parker@ttu.edu::051ebd3e-f30d-4764-b112-1a3fca48cbac" providerId="AD" clId="Web-{C5A7DE34-31B1-C315-AFC5-BB27AA720DBD}" dt="2023-12-04T21:31:08.167" v="67" actId="20577"/>
          <ac:spMkLst>
            <pc:docMk/>
            <pc:sldMk cId="2344792346" sldId="261"/>
            <ac:spMk id="3" creationId="{02069127-4484-09AD-F0E7-C4E1CBC459F8}"/>
          </ac:spMkLst>
        </pc:spChg>
      </pc:sldChg>
      <pc:sldChg chg="modSp">
        <pc:chgData name="Parker, James R" userId="S::james.r.parker@ttu.edu::051ebd3e-f30d-4764-b112-1a3fca48cbac" providerId="AD" clId="Web-{C5A7DE34-31B1-C315-AFC5-BB27AA720DBD}" dt="2023-12-04T21:53:57.101" v="139" actId="14100"/>
        <pc:sldMkLst>
          <pc:docMk/>
          <pc:sldMk cId="1122740210" sldId="263"/>
        </pc:sldMkLst>
        <pc:spChg chg="mod">
          <ac:chgData name="Parker, James R" userId="S::james.r.parker@ttu.edu::051ebd3e-f30d-4764-b112-1a3fca48cbac" providerId="AD" clId="Web-{C5A7DE34-31B1-C315-AFC5-BB27AA720DBD}" dt="2023-12-04T21:53:57.101" v="139" actId="14100"/>
          <ac:spMkLst>
            <pc:docMk/>
            <pc:sldMk cId="1122740210" sldId="263"/>
            <ac:spMk id="3" creationId="{BE0D0C02-C8A5-79DE-68C6-D4EB32323E7E}"/>
          </ac:spMkLst>
        </pc:spChg>
      </pc:sldChg>
      <pc:sldChg chg="modSp">
        <pc:chgData name="Parker, James R" userId="S::james.r.parker@ttu.edu::051ebd3e-f30d-4764-b112-1a3fca48cbac" providerId="AD" clId="Web-{C5A7DE34-31B1-C315-AFC5-BB27AA720DBD}" dt="2023-12-04T22:10:41.930" v="412" actId="1076"/>
        <pc:sldMkLst>
          <pc:docMk/>
          <pc:sldMk cId="2115690304" sldId="266"/>
        </pc:sldMkLst>
        <pc:spChg chg="mod">
          <ac:chgData name="Parker, James R" userId="S::james.r.parker@ttu.edu::051ebd3e-f30d-4764-b112-1a3fca48cbac" providerId="AD" clId="Web-{C5A7DE34-31B1-C315-AFC5-BB27AA720DBD}" dt="2023-12-04T22:10:41.930" v="412" actId="1076"/>
          <ac:spMkLst>
            <pc:docMk/>
            <pc:sldMk cId="2115690304" sldId="266"/>
            <ac:spMk id="3" creationId="{67C3510F-0FFE-351D-D3EC-25836632A8EE}"/>
          </ac:spMkLst>
        </pc:spChg>
        <pc:picChg chg="mod">
          <ac:chgData name="Parker, James R" userId="S::james.r.parker@ttu.edu::051ebd3e-f30d-4764-b112-1a3fca48cbac" providerId="AD" clId="Web-{C5A7DE34-31B1-C315-AFC5-BB27AA720DBD}" dt="2023-12-04T22:10:39.961" v="411" actId="1076"/>
          <ac:picMkLst>
            <pc:docMk/>
            <pc:sldMk cId="2115690304" sldId="266"/>
            <ac:picMk id="6" creationId="{ABC4A6E8-383F-43CB-4F19-E7F6062CD00E}"/>
          </ac:picMkLst>
        </pc:picChg>
      </pc:sldChg>
      <pc:sldChg chg="addSp delSp modSp mod setBg addAnim delAnim">
        <pc:chgData name="Parker, James R" userId="S::james.r.parker@ttu.edu::051ebd3e-f30d-4764-b112-1a3fca48cbac" providerId="AD" clId="Web-{C5A7DE34-31B1-C315-AFC5-BB27AA720DBD}" dt="2023-12-04T21:50:35.735" v="127"/>
        <pc:sldMkLst>
          <pc:docMk/>
          <pc:sldMk cId="2720583492" sldId="268"/>
        </pc:sldMkLst>
        <pc:spChg chg="add del mod ord">
          <ac:chgData name="Parker, James R" userId="S::james.r.parker@ttu.edu::051ebd3e-f30d-4764-b112-1a3fca48cbac" providerId="AD" clId="Web-{C5A7DE34-31B1-C315-AFC5-BB27AA720DBD}" dt="2023-12-04T21:50:32.016" v="126"/>
          <ac:spMkLst>
            <pc:docMk/>
            <pc:sldMk cId="2720583492" sldId="268"/>
            <ac:spMk id="2" creationId="{87644E34-6858-C3F6-1707-1CF58E687A55}"/>
          </ac:spMkLst>
        </pc:spChg>
        <pc:spChg chg="del">
          <ac:chgData name="Parker, James R" userId="S::james.r.parker@ttu.edu::051ebd3e-f30d-4764-b112-1a3fca48cbac" providerId="AD" clId="Web-{C5A7DE34-31B1-C315-AFC5-BB27AA720DBD}" dt="2023-12-04T21:46:01.023" v="111"/>
          <ac:spMkLst>
            <pc:docMk/>
            <pc:sldMk cId="2720583492" sldId="268"/>
            <ac:spMk id="3" creationId="{C775CE41-CBD9-265A-FD85-13F4295ECCDA}"/>
          </ac:spMkLst>
        </pc:spChg>
        <pc:spChg chg="add del mod">
          <ac:chgData name="Parker, James R" userId="S::james.r.parker@ttu.edu::051ebd3e-f30d-4764-b112-1a3fca48cbac" providerId="AD" clId="Web-{C5A7DE34-31B1-C315-AFC5-BB27AA720DBD}" dt="2023-12-04T21:47:51.746" v="119"/>
          <ac:spMkLst>
            <pc:docMk/>
            <pc:sldMk cId="2720583492" sldId="268"/>
            <ac:spMk id="6" creationId="{269B95F9-8CCF-3E94-2BF3-A02ABB64BF30}"/>
          </ac:spMkLst>
        </pc:spChg>
        <pc:spChg chg="add del mod">
          <ac:chgData name="Parker, James R" userId="S::james.r.parker@ttu.edu::051ebd3e-f30d-4764-b112-1a3fca48cbac" providerId="AD" clId="Web-{C5A7DE34-31B1-C315-AFC5-BB27AA720DBD}" dt="2023-12-04T21:50:35.735" v="127"/>
          <ac:spMkLst>
            <pc:docMk/>
            <pc:sldMk cId="2720583492" sldId="268"/>
            <ac:spMk id="8" creationId="{6C3D5C17-3A2A-02E0-C1B8-1528554934AD}"/>
          </ac:spMkLst>
        </pc:spChg>
        <pc:spChg chg="add del">
          <ac:chgData name="Parker, James R" userId="S::james.r.parker@ttu.edu::051ebd3e-f30d-4764-b112-1a3fca48cbac" providerId="AD" clId="Web-{C5A7DE34-31B1-C315-AFC5-BB27AA720DBD}" dt="2023-12-04T21:47:54.386" v="121"/>
          <ac:spMkLst>
            <pc:docMk/>
            <pc:sldMk cId="2720583492" sldId="268"/>
            <ac:spMk id="10" creationId="{37C89E4B-3C9F-44B9-8B86-D9E3D112D8EC}"/>
          </ac:spMkLst>
        </pc:spChg>
        <pc:picChg chg="del">
          <ac:chgData name="Parker, James R" userId="S::james.r.parker@ttu.edu::051ebd3e-f30d-4764-b112-1a3fca48cbac" providerId="AD" clId="Web-{C5A7DE34-31B1-C315-AFC5-BB27AA720DBD}" dt="2023-12-04T21:47:18.010" v="113"/>
          <ac:picMkLst>
            <pc:docMk/>
            <pc:sldMk cId="2720583492" sldId="268"/>
            <ac:picMk id="4" creationId="{E9F2835A-7264-ABE2-A312-C2AF81AF27E1}"/>
          </ac:picMkLst>
        </pc:picChg>
        <pc:picChg chg="add del mod">
          <ac:chgData name="Parker, James R" userId="S::james.r.parker@ttu.edu::051ebd3e-f30d-4764-b112-1a3fca48cbac" providerId="AD" clId="Web-{C5A7DE34-31B1-C315-AFC5-BB27AA720DBD}" dt="2023-12-04T21:50:18.063" v="124"/>
          <ac:picMkLst>
            <pc:docMk/>
            <pc:sldMk cId="2720583492" sldId="268"/>
            <ac:picMk id="5" creationId="{E9B37BFB-F1E6-4BB7-0474-927FB76783C6}"/>
          </ac:picMkLst>
        </pc:picChg>
        <pc:cxnChg chg="add del">
          <ac:chgData name="Parker, James R" userId="S::james.r.parker@ttu.edu::051ebd3e-f30d-4764-b112-1a3fca48cbac" providerId="AD" clId="Web-{C5A7DE34-31B1-C315-AFC5-BB27AA720DBD}" dt="2023-12-04T21:47:54.386" v="121"/>
          <ac:cxnSpMkLst>
            <pc:docMk/>
            <pc:sldMk cId="2720583492" sldId="268"/>
            <ac:cxnSpMk id="12" creationId="{AA2EAA10-076F-46BD-8F0F-B9A2FB77A85C}"/>
          </ac:cxnSpMkLst>
        </pc:cxnChg>
        <pc:cxnChg chg="add del">
          <ac:chgData name="Parker, James R" userId="S::james.r.parker@ttu.edu::051ebd3e-f30d-4764-b112-1a3fca48cbac" providerId="AD" clId="Web-{C5A7DE34-31B1-C315-AFC5-BB27AA720DBD}" dt="2023-12-04T21:47:54.386" v="121"/>
          <ac:cxnSpMkLst>
            <pc:docMk/>
            <pc:sldMk cId="2720583492" sldId="268"/>
            <ac:cxnSpMk id="14" creationId="{D891E407-403B-4764-86C9-33A56D3BCAA3}"/>
          </ac:cxnSpMkLst>
        </pc:cxnChg>
      </pc:sldChg>
    </pc:docChg>
  </pc:docChgLst>
  <pc:docChgLst>
    <pc:chgData name="Parker, James R" userId="S::james.r.parker@ttu.edu::051ebd3e-f30d-4764-b112-1a3fca48cbac" providerId="AD" clId="Web-{96C665A5-D29A-EE9C-51FF-966B38E9BEEE}"/>
    <pc:docChg chg="modSld">
      <pc:chgData name="Parker, James R" userId="S::james.r.parker@ttu.edu::051ebd3e-f30d-4764-b112-1a3fca48cbac" providerId="AD" clId="Web-{96C665A5-D29A-EE9C-51FF-966B38E9BEEE}" dt="2023-12-04T23:12:52.651" v="23"/>
      <pc:docMkLst>
        <pc:docMk/>
      </pc:docMkLst>
      <pc:sldChg chg="modSp">
        <pc:chgData name="Parker, James R" userId="S::james.r.parker@ttu.edu::051ebd3e-f30d-4764-b112-1a3fca48cbac" providerId="AD" clId="Web-{96C665A5-D29A-EE9C-51FF-966B38E9BEEE}" dt="2023-12-04T23:07:06.845" v="9" actId="14100"/>
        <pc:sldMkLst>
          <pc:docMk/>
          <pc:sldMk cId="2896985501" sldId="260"/>
        </pc:sldMkLst>
        <pc:spChg chg="mod">
          <ac:chgData name="Parker, James R" userId="S::james.r.parker@ttu.edu::051ebd3e-f30d-4764-b112-1a3fca48cbac" providerId="AD" clId="Web-{96C665A5-D29A-EE9C-51FF-966B38E9BEEE}" dt="2023-12-04T23:07:04.142" v="8" actId="1076"/>
          <ac:spMkLst>
            <pc:docMk/>
            <pc:sldMk cId="2896985501" sldId="260"/>
            <ac:spMk id="3" creationId="{B78B9C20-644E-0588-A46A-CEDA46C7990C}"/>
          </ac:spMkLst>
        </pc:spChg>
        <pc:picChg chg="mod">
          <ac:chgData name="Parker, James R" userId="S::james.r.parker@ttu.edu::051ebd3e-f30d-4764-b112-1a3fca48cbac" providerId="AD" clId="Web-{96C665A5-D29A-EE9C-51FF-966B38E9BEEE}" dt="2023-12-04T23:07:06.845" v="9" actId="14100"/>
          <ac:picMkLst>
            <pc:docMk/>
            <pc:sldMk cId="2896985501" sldId="260"/>
            <ac:picMk id="4" creationId="{32D85498-DAD8-6540-298C-C8C743363184}"/>
          </ac:picMkLst>
        </pc:picChg>
      </pc:sldChg>
      <pc:sldChg chg="modNotes">
        <pc:chgData name="Parker, James R" userId="S::james.r.parker@ttu.edu::051ebd3e-f30d-4764-b112-1a3fca48cbac" providerId="AD" clId="Web-{96C665A5-D29A-EE9C-51FF-966B38E9BEEE}" dt="2023-12-04T23:12:29.432" v="11"/>
        <pc:sldMkLst>
          <pc:docMk/>
          <pc:sldMk cId="2064670655" sldId="262"/>
        </pc:sldMkLst>
      </pc:sldChg>
      <pc:sldChg chg="modSp">
        <pc:chgData name="Parker, James R" userId="S::james.r.parker@ttu.edu::051ebd3e-f30d-4764-b112-1a3fca48cbac" providerId="AD" clId="Web-{96C665A5-D29A-EE9C-51FF-966B38E9BEEE}" dt="2023-12-04T23:05:18.873" v="7" actId="20577"/>
        <pc:sldMkLst>
          <pc:docMk/>
          <pc:sldMk cId="1122740210" sldId="263"/>
        </pc:sldMkLst>
        <pc:spChg chg="mod">
          <ac:chgData name="Parker, James R" userId="S::james.r.parker@ttu.edu::051ebd3e-f30d-4764-b112-1a3fca48cbac" providerId="AD" clId="Web-{96C665A5-D29A-EE9C-51FF-966B38E9BEEE}" dt="2023-12-04T23:05:18.873" v="7" actId="20577"/>
          <ac:spMkLst>
            <pc:docMk/>
            <pc:sldMk cId="1122740210" sldId="263"/>
            <ac:spMk id="3" creationId="{BE0D0C02-C8A5-79DE-68C6-D4EB32323E7E}"/>
          </ac:spMkLst>
        </pc:spChg>
      </pc:sldChg>
      <pc:sldChg chg="modNotes">
        <pc:chgData name="Parker, James R" userId="S::james.r.parker@ttu.edu::051ebd3e-f30d-4764-b112-1a3fca48cbac" providerId="AD" clId="Web-{96C665A5-D29A-EE9C-51FF-966B38E9BEEE}" dt="2023-12-04T23:12:34.416" v="15"/>
        <pc:sldMkLst>
          <pc:docMk/>
          <pc:sldMk cId="1139126948" sldId="264"/>
        </pc:sldMkLst>
      </pc:sldChg>
      <pc:sldChg chg="modNotes">
        <pc:chgData name="Parker, James R" userId="S::james.r.parker@ttu.edu::051ebd3e-f30d-4764-b112-1a3fca48cbac" providerId="AD" clId="Web-{96C665A5-D29A-EE9C-51FF-966B38E9BEEE}" dt="2023-12-04T23:12:52.651" v="23"/>
        <pc:sldMkLst>
          <pc:docMk/>
          <pc:sldMk cId="4274696066" sldId="269"/>
        </pc:sldMkLst>
      </pc:sldChg>
      <pc:sldChg chg="modNotes">
        <pc:chgData name="Parker, James R" userId="S::james.r.parker@ttu.edu::051ebd3e-f30d-4764-b112-1a3fca48cbac" providerId="AD" clId="Web-{96C665A5-D29A-EE9C-51FF-966B38E9BEEE}" dt="2023-12-04T23:12:41.338" v="20"/>
        <pc:sldMkLst>
          <pc:docMk/>
          <pc:sldMk cId="2323384378" sldId="270"/>
        </pc:sldMkLst>
      </pc:sldChg>
    </pc:docChg>
  </pc:docChgLst>
  <pc:docChgLst>
    <pc:chgData name="Busch, Jonathan" userId="S::jonbusch@ttu.edu::ac71c7c8-53eb-40fb-8c2a-bf76fe79ec77" providerId="AD" clId="Web-{96796FEC-80EF-9CE6-2898-018BB6340BAE}"/>
    <pc:docChg chg="addSld delSld modSld sldOrd addMainMaster delMainMaster">
      <pc:chgData name="Busch, Jonathan" userId="S::jonbusch@ttu.edu::ac71c7c8-53eb-40fb-8c2a-bf76fe79ec77" providerId="AD" clId="Web-{96796FEC-80EF-9CE6-2898-018BB6340BAE}" dt="2023-12-04T23:12:50.996" v="3546"/>
      <pc:docMkLst>
        <pc:docMk/>
      </pc:docMkLst>
      <pc:sldChg chg="addSp modSp mod setBg addAnim setClrOvrMap chgLayout">
        <pc:chgData name="Busch, Jonathan" userId="S::jonbusch@ttu.edu::ac71c7c8-53eb-40fb-8c2a-bf76fe79ec77" providerId="AD" clId="Web-{96796FEC-80EF-9CE6-2898-018BB6340BAE}" dt="2023-12-04T22:48:05.605" v="3109" actId="20577"/>
        <pc:sldMkLst>
          <pc:docMk/>
          <pc:sldMk cId="1311100264" sldId="256"/>
        </pc:sldMkLst>
        <pc:spChg chg="mod ord">
          <ac:chgData name="Busch, Jonathan" userId="S::jonbusch@ttu.edu::ac71c7c8-53eb-40fb-8c2a-bf76fe79ec77" providerId="AD" clId="Web-{96796FEC-80EF-9CE6-2898-018BB6340BAE}" dt="2023-12-04T22:48:05.605" v="3109" actId="20577"/>
          <ac:spMkLst>
            <pc:docMk/>
            <pc:sldMk cId="1311100264" sldId="256"/>
            <ac:spMk id="2" creationId="{295D02A6-F8AA-4725-8C28-2A97898F7F3D}"/>
          </ac:spMkLst>
        </pc:spChg>
        <pc:spChg chg="mod ord">
          <ac:chgData name="Busch, Jonathan" userId="S::jonbusch@ttu.edu::ac71c7c8-53eb-40fb-8c2a-bf76fe79ec77" providerId="AD" clId="Web-{96796FEC-80EF-9CE6-2898-018BB6340BAE}" dt="2023-12-04T22:44:43.494" v="3088"/>
          <ac:spMkLst>
            <pc:docMk/>
            <pc:sldMk cId="1311100264" sldId="256"/>
            <ac:spMk id="3" creationId="{303EF46C-4AE6-AEBA-3BF6-BC89904AC3FA}"/>
          </ac:spMkLst>
        </pc:spChg>
        <pc:spChg chg="add">
          <ac:chgData name="Busch, Jonathan" userId="S::jonbusch@ttu.edu::ac71c7c8-53eb-40fb-8c2a-bf76fe79ec77" providerId="AD" clId="Web-{96796FEC-80EF-9CE6-2898-018BB6340BAE}" dt="2023-12-04T22:44:43.494" v="3088"/>
          <ac:spMkLst>
            <pc:docMk/>
            <pc:sldMk cId="1311100264" sldId="256"/>
            <ac:spMk id="9" creationId="{C885E190-58DD-42DD-A4A8-401E15C92A52}"/>
          </ac:spMkLst>
        </pc:spChg>
        <pc:picChg chg="add">
          <ac:chgData name="Busch, Jonathan" userId="S::jonbusch@ttu.edu::ac71c7c8-53eb-40fb-8c2a-bf76fe79ec77" providerId="AD" clId="Web-{96796FEC-80EF-9CE6-2898-018BB6340BAE}" dt="2023-12-04T22:44:43.494" v="3088"/>
          <ac:picMkLst>
            <pc:docMk/>
            <pc:sldMk cId="1311100264" sldId="256"/>
            <ac:picMk id="5" creationId="{EAC6749E-39DD-04FF-4AB1-41FC12D3533F}"/>
          </ac:picMkLst>
        </pc:picChg>
      </pc:sldChg>
      <pc:sldChg chg="addSp delSp modSp new del mod setBg">
        <pc:chgData name="Busch, Jonathan" userId="S::jonbusch@ttu.edu::ac71c7c8-53eb-40fb-8c2a-bf76fe79ec77" providerId="AD" clId="Web-{96796FEC-80EF-9CE6-2898-018BB6340BAE}" dt="2023-12-04T20:50:41.187" v="166"/>
        <pc:sldMkLst>
          <pc:docMk/>
          <pc:sldMk cId="1716903330" sldId="257"/>
        </pc:sldMkLst>
        <pc:spChg chg="del">
          <ac:chgData name="Busch, Jonathan" userId="S::jonbusch@ttu.edu::ac71c7c8-53eb-40fb-8c2a-bf76fe79ec77" providerId="AD" clId="Web-{96796FEC-80EF-9CE6-2898-018BB6340BAE}" dt="2023-12-04T20:32:07.847" v="34"/>
          <ac:spMkLst>
            <pc:docMk/>
            <pc:sldMk cId="1716903330" sldId="257"/>
            <ac:spMk id="2" creationId="{1C26B52F-8784-036C-F98D-99A7C045A0EA}"/>
          </ac:spMkLst>
        </pc:spChg>
        <pc:spChg chg="del">
          <ac:chgData name="Busch, Jonathan" userId="S::jonbusch@ttu.edu::ac71c7c8-53eb-40fb-8c2a-bf76fe79ec77" providerId="AD" clId="Web-{96796FEC-80EF-9CE6-2898-018BB6340BAE}" dt="2023-12-04T20:32:05.472" v="33"/>
          <ac:spMkLst>
            <pc:docMk/>
            <pc:sldMk cId="1716903330" sldId="257"/>
            <ac:spMk id="3" creationId="{0259FEB7-5159-AEF8-E852-A5EA4641BA39}"/>
          </ac:spMkLst>
        </pc:spChg>
        <pc:picChg chg="add mod ord">
          <ac:chgData name="Busch, Jonathan" userId="S::jonbusch@ttu.edu::ac71c7c8-53eb-40fb-8c2a-bf76fe79ec77" providerId="AD" clId="Web-{96796FEC-80EF-9CE6-2898-018BB6340BAE}" dt="2023-12-04T20:32:07.847" v="34"/>
          <ac:picMkLst>
            <pc:docMk/>
            <pc:sldMk cId="1716903330" sldId="257"/>
            <ac:picMk id="4" creationId="{EC07D679-7D4D-BBB9-61B0-5871EF672157}"/>
          </ac:picMkLst>
        </pc:picChg>
      </pc:sldChg>
      <pc:sldChg chg="addSp delSp modSp mod ord modClrScheme chgLayout modNotes">
        <pc:chgData name="Busch, Jonathan" userId="S::jonbusch@ttu.edu::ac71c7c8-53eb-40fb-8c2a-bf76fe79ec77" providerId="AD" clId="Web-{96796FEC-80EF-9CE6-2898-018BB6340BAE}" dt="2023-12-04T22:50:28.388" v="3133"/>
        <pc:sldMkLst>
          <pc:docMk/>
          <pc:sldMk cId="3950052605" sldId="258"/>
        </pc:sldMkLst>
        <pc:spChg chg="mod ord">
          <ac:chgData name="Busch, Jonathan" userId="S::jonbusch@ttu.edu::ac71c7c8-53eb-40fb-8c2a-bf76fe79ec77" providerId="AD" clId="Web-{96796FEC-80EF-9CE6-2898-018BB6340BAE}" dt="2023-12-04T22:43:40.728" v="3086"/>
          <ac:spMkLst>
            <pc:docMk/>
            <pc:sldMk cId="3950052605" sldId="258"/>
            <ac:spMk id="2" creationId="{F6582781-88B0-0952-C73C-15EF44A6D74A}"/>
          </ac:spMkLst>
        </pc:spChg>
        <pc:spChg chg="add del">
          <ac:chgData name="Busch, Jonathan" userId="S::jonbusch@ttu.edu::ac71c7c8-53eb-40fb-8c2a-bf76fe79ec77" providerId="AD" clId="Web-{96796FEC-80EF-9CE6-2898-018BB6340BAE}" dt="2023-12-04T20:55:25.221" v="229"/>
          <ac:spMkLst>
            <pc:docMk/>
            <pc:sldMk cId="3950052605" sldId="258"/>
            <ac:spMk id="3" creationId="{ECBDD8E6-7178-1A70-9E5F-5157A16962A8}"/>
          </ac:spMkLst>
        </pc:spChg>
        <pc:graphicFrameChg chg="add del mod ord modGraphic">
          <ac:chgData name="Busch, Jonathan" userId="S::jonbusch@ttu.edu::ac71c7c8-53eb-40fb-8c2a-bf76fe79ec77" providerId="AD" clId="Web-{96796FEC-80EF-9CE6-2898-018BB6340BAE}" dt="2023-12-04T20:54:28.080" v="170"/>
          <ac:graphicFrameMkLst>
            <pc:docMk/>
            <pc:sldMk cId="3950052605" sldId="258"/>
            <ac:graphicFrameMk id="4" creationId="{19D3F3C2-9682-2787-2580-80D54A9A7986}"/>
          </ac:graphicFrameMkLst>
        </pc:graphicFrameChg>
        <pc:graphicFrameChg chg="add del mod ord modGraphic">
          <ac:chgData name="Busch, Jonathan" userId="S::jonbusch@ttu.edu::ac71c7c8-53eb-40fb-8c2a-bf76fe79ec77" providerId="AD" clId="Web-{96796FEC-80EF-9CE6-2898-018BB6340BAE}" dt="2023-12-04T20:55:18.752" v="228"/>
          <ac:graphicFrameMkLst>
            <pc:docMk/>
            <pc:sldMk cId="3950052605" sldId="258"/>
            <ac:graphicFrameMk id="5" creationId="{AD6F1729-5C33-5A0F-BC07-8C1209F8792B}"/>
          </ac:graphicFrameMkLst>
        </pc:graphicFrameChg>
        <pc:graphicFrameChg chg="add mod ord modGraphic">
          <ac:chgData name="Busch, Jonathan" userId="S::jonbusch@ttu.edu::ac71c7c8-53eb-40fb-8c2a-bf76fe79ec77" providerId="AD" clId="Web-{96796FEC-80EF-9CE6-2898-018BB6340BAE}" dt="2023-12-04T22:43:40.728" v="3086"/>
          <ac:graphicFrameMkLst>
            <pc:docMk/>
            <pc:sldMk cId="3950052605" sldId="258"/>
            <ac:graphicFrameMk id="6" creationId="{6FF101A6-25BB-D3DC-6FCF-71614EA1916A}"/>
          </ac:graphicFrameMkLst>
        </pc:graphicFrameChg>
      </pc:sldChg>
      <pc:sldChg chg="addSp modSp mod modClrScheme chgLayout modNotes">
        <pc:chgData name="Busch, Jonathan" userId="S::jonbusch@ttu.edu::ac71c7c8-53eb-40fb-8c2a-bf76fe79ec77" providerId="AD" clId="Web-{96796FEC-80EF-9CE6-2898-018BB6340BAE}" dt="2023-12-04T22:50:19.169" v="3117"/>
        <pc:sldMkLst>
          <pc:docMk/>
          <pc:sldMk cId="793119458" sldId="259"/>
        </pc:sldMkLst>
        <pc:spChg chg="mod ord">
          <ac:chgData name="Busch, Jonathan" userId="S::jonbusch@ttu.edu::ac71c7c8-53eb-40fb-8c2a-bf76fe79ec77" providerId="AD" clId="Web-{96796FEC-80EF-9CE6-2898-018BB6340BAE}" dt="2023-12-04T22:43:40.728" v="3086"/>
          <ac:spMkLst>
            <pc:docMk/>
            <pc:sldMk cId="793119458" sldId="259"/>
            <ac:spMk id="2" creationId="{8A97043A-EBC2-DF94-BAF1-9C323402E82E}"/>
          </ac:spMkLst>
        </pc:spChg>
        <pc:spChg chg="mod ord">
          <ac:chgData name="Busch, Jonathan" userId="S::jonbusch@ttu.edu::ac71c7c8-53eb-40fb-8c2a-bf76fe79ec77" providerId="AD" clId="Web-{96796FEC-80EF-9CE6-2898-018BB6340BAE}" dt="2023-12-04T22:43:40.728" v="3086"/>
          <ac:spMkLst>
            <pc:docMk/>
            <pc:sldMk cId="793119458" sldId="259"/>
            <ac:spMk id="3" creationId="{67C3510F-0FFE-351D-D3EC-25836632A8EE}"/>
          </ac:spMkLst>
        </pc:spChg>
        <pc:picChg chg="add mod">
          <ac:chgData name="Busch, Jonathan" userId="S::jonbusch@ttu.edu::ac71c7c8-53eb-40fb-8c2a-bf76fe79ec77" providerId="AD" clId="Web-{96796FEC-80EF-9CE6-2898-018BB6340BAE}" dt="2023-12-04T20:50:49.437" v="167" actId="1076"/>
          <ac:picMkLst>
            <pc:docMk/>
            <pc:sldMk cId="793119458" sldId="259"/>
            <ac:picMk id="5" creationId="{DDF26A81-6AF7-A785-6442-8D99A6ADEF64}"/>
          </ac:picMkLst>
        </pc:picChg>
        <pc:picChg chg="mod">
          <ac:chgData name="Busch, Jonathan" userId="S::jonbusch@ttu.edu::ac71c7c8-53eb-40fb-8c2a-bf76fe79ec77" providerId="AD" clId="Web-{96796FEC-80EF-9CE6-2898-018BB6340BAE}" dt="2023-12-04T21:35:09.449" v="1892" actId="1076"/>
          <ac:picMkLst>
            <pc:docMk/>
            <pc:sldMk cId="793119458" sldId="259"/>
            <ac:picMk id="6" creationId="{9EF9A1E0-F0DD-0984-B8F3-DB20E1931546}"/>
          </ac:picMkLst>
        </pc:picChg>
      </pc:sldChg>
      <pc:sldChg chg="addSp modSp mod modClrScheme chgLayout modNotes">
        <pc:chgData name="Busch, Jonathan" userId="S::jonbusch@ttu.edu::ac71c7c8-53eb-40fb-8c2a-bf76fe79ec77" providerId="AD" clId="Web-{96796FEC-80EF-9CE6-2898-018BB6340BAE}" dt="2023-12-04T22:52:07.295" v="3147" actId="1076"/>
        <pc:sldMkLst>
          <pc:docMk/>
          <pc:sldMk cId="2896985501" sldId="260"/>
        </pc:sldMkLst>
        <pc:spChg chg="mod ord">
          <ac:chgData name="Busch, Jonathan" userId="S::jonbusch@ttu.edu::ac71c7c8-53eb-40fb-8c2a-bf76fe79ec77" providerId="AD" clId="Web-{96796FEC-80EF-9CE6-2898-018BB6340BAE}" dt="2023-12-04T22:43:40.728" v="3086"/>
          <ac:spMkLst>
            <pc:docMk/>
            <pc:sldMk cId="2896985501" sldId="260"/>
            <ac:spMk id="2" creationId="{89FA74EA-9C89-34A6-CE1E-A92CE1BCA71E}"/>
          </ac:spMkLst>
        </pc:spChg>
        <pc:spChg chg="mod ord">
          <ac:chgData name="Busch, Jonathan" userId="S::jonbusch@ttu.edu::ac71c7c8-53eb-40fb-8c2a-bf76fe79ec77" providerId="AD" clId="Web-{96796FEC-80EF-9CE6-2898-018BB6340BAE}" dt="2023-12-04T22:52:03.452" v="3146" actId="14100"/>
          <ac:spMkLst>
            <pc:docMk/>
            <pc:sldMk cId="2896985501" sldId="260"/>
            <ac:spMk id="3" creationId="{B78B9C20-644E-0588-A46A-CEDA46C7990C}"/>
          </ac:spMkLst>
        </pc:spChg>
        <pc:picChg chg="add mod">
          <ac:chgData name="Busch, Jonathan" userId="S::jonbusch@ttu.edu::ac71c7c8-53eb-40fb-8c2a-bf76fe79ec77" providerId="AD" clId="Web-{96796FEC-80EF-9CE6-2898-018BB6340BAE}" dt="2023-12-04T22:52:07.295" v="3147" actId="1076"/>
          <ac:picMkLst>
            <pc:docMk/>
            <pc:sldMk cId="2896985501" sldId="260"/>
            <ac:picMk id="4" creationId="{32D85498-DAD8-6540-298C-C8C743363184}"/>
          </ac:picMkLst>
        </pc:picChg>
      </pc:sldChg>
      <pc:sldChg chg="addSp delSp modSp mod modClrScheme chgLayout">
        <pc:chgData name="Busch, Jonathan" userId="S::jonbusch@ttu.edu::ac71c7c8-53eb-40fb-8c2a-bf76fe79ec77" providerId="AD" clId="Web-{96796FEC-80EF-9CE6-2898-018BB6340BAE}" dt="2023-12-04T22:43:40.728" v="3086"/>
        <pc:sldMkLst>
          <pc:docMk/>
          <pc:sldMk cId="2344792346" sldId="261"/>
        </pc:sldMkLst>
        <pc:spChg chg="mod ord">
          <ac:chgData name="Busch, Jonathan" userId="S::jonbusch@ttu.edu::ac71c7c8-53eb-40fb-8c2a-bf76fe79ec77" providerId="AD" clId="Web-{96796FEC-80EF-9CE6-2898-018BB6340BAE}" dt="2023-12-04T22:43:40.728" v="3086"/>
          <ac:spMkLst>
            <pc:docMk/>
            <pc:sldMk cId="2344792346" sldId="261"/>
            <ac:spMk id="2" creationId="{4DEEE1F2-1808-D03A-FF17-82A83D6375AF}"/>
          </ac:spMkLst>
        </pc:spChg>
        <pc:spChg chg="mod ord">
          <ac:chgData name="Busch, Jonathan" userId="S::jonbusch@ttu.edu::ac71c7c8-53eb-40fb-8c2a-bf76fe79ec77" providerId="AD" clId="Web-{96796FEC-80EF-9CE6-2898-018BB6340BAE}" dt="2023-12-04T22:43:40.728" v="3086"/>
          <ac:spMkLst>
            <pc:docMk/>
            <pc:sldMk cId="2344792346" sldId="261"/>
            <ac:spMk id="3" creationId="{02069127-4484-09AD-F0E7-C4E1CBC459F8}"/>
          </ac:spMkLst>
        </pc:spChg>
        <pc:graphicFrameChg chg="add del">
          <ac:chgData name="Busch, Jonathan" userId="S::jonbusch@ttu.edu::ac71c7c8-53eb-40fb-8c2a-bf76fe79ec77" providerId="AD" clId="Web-{96796FEC-80EF-9CE6-2898-018BB6340BAE}" dt="2023-12-04T21:30:28.259" v="1445"/>
          <ac:graphicFrameMkLst>
            <pc:docMk/>
            <pc:sldMk cId="2344792346" sldId="261"/>
            <ac:graphicFrameMk id="4" creationId="{7C0286A3-6184-5FC7-C79F-239FF5B071B0}"/>
          </ac:graphicFrameMkLst>
        </pc:graphicFrameChg>
      </pc:sldChg>
      <pc:sldChg chg="modSp mod modClrScheme chgLayout">
        <pc:chgData name="Busch, Jonathan" userId="S::jonbusch@ttu.edu::ac71c7c8-53eb-40fb-8c2a-bf76fe79ec77" providerId="AD" clId="Web-{96796FEC-80EF-9CE6-2898-018BB6340BAE}" dt="2023-12-04T22:47:02.183" v="3091" actId="1076"/>
        <pc:sldMkLst>
          <pc:docMk/>
          <pc:sldMk cId="2064670655" sldId="262"/>
        </pc:sldMkLst>
        <pc:spChg chg="mod ord">
          <ac:chgData name="Busch, Jonathan" userId="S::jonbusch@ttu.edu::ac71c7c8-53eb-40fb-8c2a-bf76fe79ec77" providerId="AD" clId="Web-{96796FEC-80EF-9CE6-2898-018BB6340BAE}" dt="2023-12-04T22:43:40.728" v="3086"/>
          <ac:spMkLst>
            <pc:docMk/>
            <pc:sldMk cId="2064670655" sldId="262"/>
            <ac:spMk id="2" creationId="{6A02B257-0FA3-69E3-2FA5-6C50279E6874}"/>
          </ac:spMkLst>
        </pc:spChg>
        <pc:spChg chg="mod ord">
          <ac:chgData name="Busch, Jonathan" userId="S::jonbusch@ttu.edu::ac71c7c8-53eb-40fb-8c2a-bf76fe79ec77" providerId="AD" clId="Web-{96796FEC-80EF-9CE6-2898-018BB6340BAE}" dt="2023-12-04T22:43:40.728" v="3086"/>
          <ac:spMkLst>
            <pc:docMk/>
            <pc:sldMk cId="2064670655" sldId="262"/>
            <ac:spMk id="3" creationId="{681C622D-BAFC-82E3-DEDE-6428DB129B85}"/>
          </ac:spMkLst>
        </pc:spChg>
        <pc:picChg chg="mod">
          <ac:chgData name="Busch, Jonathan" userId="S::jonbusch@ttu.edu::ac71c7c8-53eb-40fb-8c2a-bf76fe79ec77" providerId="AD" clId="Web-{96796FEC-80EF-9CE6-2898-018BB6340BAE}" dt="2023-12-04T22:47:02.183" v="3091" actId="1076"/>
          <ac:picMkLst>
            <pc:docMk/>
            <pc:sldMk cId="2064670655" sldId="262"/>
            <ac:picMk id="4" creationId="{001CA61C-E569-9DC6-630C-2BFE185EE3A3}"/>
          </ac:picMkLst>
        </pc:picChg>
      </pc:sldChg>
      <pc:sldChg chg="modSp mod modClrScheme chgLayout modNotes">
        <pc:chgData name="Busch, Jonathan" userId="S::jonbusch@ttu.edu::ac71c7c8-53eb-40fb-8c2a-bf76fe79ec77" providerId="AD" clId="Web-{96796FEC-80EF-9CE6-2898-018BB6340BAE}" dt="2023-12-04T23:12:32.871" v="3525"/>
        <pc:sldMkLst>
          <pc:docMk/>
          <pc:sldMk cId="1122740210" sldId="263"/>
        </pc:sldMkLst>
        <pc:spChg chg="mod ord">
          <ac:chgData name="Busch, Jonathan" userId="S::jonbusch@ttu.edu::ac71c7c8-53eb-40fb-8c2a-bf76fe79ec77" providerId="AD" clId="Web-{96796FEC-80EF-9CE6-2898-018BB6340BAE}" dt="2023-12-04T22:59:29.706" v="3261" actId="20577"/>
          <ac:spMkLst>
            <pc:docMk/>
            <pc:sldMk cId="1122740210" sldId="263"/>
            <ac:spMk id="2" creationId="{8B6ECAA5-4784-CB1C-852D-8838AB54AA4E}"/>
          </ac:spMkLst>
        </pc:spChg>
        <pc:spChg chg="mod ord">
          <ac:chgData name="Busch, Jonathan" userId="S::jonbusch@ttu.edu::ac71c7c8-53eb-40fb-8c2a-bf76fe79ec77" providerId="AD" clId="Web-{96796FEC-80EF-9CE6-2898-018BB6340BAE}" dt="2023-12-04T23:04:42.585" v="3512" actId="20577"/>
          <ac:spMkLst>
            <pc:docMk/>
            <pc:sldMk cId="1122740210" sldId="263"/>
            <ac:spMk id="3" creationId="{BE0D0C02-C8A5-79DE-68C6-D4EB32323E7E}"/>
          </ac:spMkLst>
        </pc:spChg>
      </pc:sldChg>
      <pc:sldChg chg="modSp mod modClrScheme chgLayout">
        <pc:chgData name="Busch, Jonathan" userId="S::jonbusch@ttu.edu::ac71c7c8-53eb-40fb-8c2a-bf76fe79ec77" providerId="AD" clId="Web-{96796FEC-80EF-9CE6-2898-018BB6340BAE}" dt="2023-12-04T22:43:40.728" v="3086"/>
        <pc:sldMkLst>
          <pc:docMk/>
          <pc:sldMk cId="1139126948" sldId="264"/>
        </pc:sldMkLst>
        <pc:spChg chg="mod ord">
          <ac:chgData name="Busch, Jonathan" userId="S::jonbusch@ttu.edu::ac71c7c8-53eb-40fb-8c2a-bf76fe79ec77" providerId="AD" clId="Web-{96796FEC-80EF-9CE6-2898-018BB6340BAE}" dt="2023-12-04T22:43:40.728" v="3086"/>
          <ac:spMkLst>
            <pc:docMk/>
            <pc:sldMk cId="1139126948" sldId="264"/>
            <ac:spMk id="2" creationId="{D76CACB0-0AAF-4726-9C16-D419D7A4C86B}"/>
          </ac:spMkLst>
        </pc:spChg>
        <pc:spChg chg="mod ord">
          <ac:chgData name="Busch, Jonathan" userId="S::jonbusch@ttu.edu::ac71c7c8-53eb-40fb-8c2a-bf76fe79ec77" providerId="AD" clId="Web-{96796FEC-80EF-9CE6-2898-018BB6340BAE}" dt="2023-12-04T22:43:40.728" v="3086"/>
          <ac:spMkLst>
            <pc:docMk/>
            <pc:sldMk cId="1139126948" sldId="264"/>
            <ac:spMk id="11" creationId="{36F4AF72-5A96-F56F-C07E-1770DC318244}"/>
          </ac:spMkLst>
        </pc:spChg>
      </pc:sldChg>
      <pc:sldChg chg="modSp mod modClrScheme chgLayout modNotes">
        <pc:chgData name="Busch, Jonathan" userId="S::jonbusch@ttu.edu::ac71c7c8-53eb-40fb-8c2a-bf76fe79ec77" providerId="AD" clId="Web-{96796FEC-80EF-9CE6-2898-018BB6340BAE}" dt="2023-12-04T23:12:36.684" v="3531"/>
        <pc:sldMkLst>
          <pc:docMk/>
          <pc:sldMk cId="1512655489" sldId="265"/>
        </pc:sldMkLst>
        <pc:spChg chg="mod ord">
          <ac:chgData name="Busch, Jonathan" userId="S::jonbusch@ttu.edu::ac71c7c8-53eb-40fb-8c2a-bf76fe79ec77" providerId="AD" clId="Web-{96796FEC-80EF-9CE6-2898-018BB6340BAE}" dt="2023-12-04T22:43:40.728" v="3086"/>
          <ac:spMkLst>
            <pc:docMk/>
            <pc:sldMk cId="1512655489" sldId="265"/>
            <ac:spMk id="2" creationId="{0DFFDB13-1670-DA93-0C34-48FC65883264}"/>
          </ac:spMkLst>
        </pc:spChg>
        <pc:spChg chg="mod ord">
          <ac:chgData name="Busch, Jonathan" userId="S::jonbusch@ttu.edu::ac71c7c8-53eb-40fb-8c2a-bf76fe79ec77" providerId="AD" clId="Web-{96796FEC-80EF-9CE6-2898-018BB6340BAE}" dt="2023-12-04T22:43:40.728" v="3086"/>
          <ac:spMkLst>
            <pc:docMk/>
            <pc:sldMk cId="1512655489" sldId="265"/>
            <ac:spMk id="3" creationId="{0F796C5E-180A-BB8B-F063-3659910D3477}"/>
          </ac:spMkLst>
        </pc:spChg>
      </pc:sldChg>
      <pc:sldChg chg="modSp add mod replId modClrScheme chgLayout modNotes">
        <pc:chgData name="Busch, Jonathan" userId="S::jonbusch@ttu.edu::ac71c7c8-53eb-40fb-8c2a-bf76fe79ec77" providerId="AD" clId="Web-{96796FEC-80EF-9CE6-2898-018BB6340BAE}" dt="2023-12-04T22:50:23.966" v="3125"/>
        <pc:sldMkLst>
          <pc:docMk/>
          <pc:sldMk cId="2115690304" sldId="266"/>
        </pc:sldMkLst>
        <pc:spChg chg="mod ord">
          <ac:chgData name="Busch, Jonathan" userId="S::jonbusch@ttu.edu::ac71c7c8-53eb-40fb-8c2a-bf76fe79ec77" providerId="AD" clId="Web-{96796FEC-80EF-9CE6-2898-018BB6340BAE}" dt="2023-12-04T22:43:40.728" v="3086"/>
          <ac:spMkLst>
            <pc:docMk/>
            <pc:sldMk cId="2115690304" sldId="266"/>
            <ac:spMk id="2" creationId="{8A97043A-EBC2-DF94-BAF1-9C323402E82E}"/>
          </ac:spMkLst>
        </pc:spChg>
        <pc:spChg chg="mod ord">
          <ac:chgData name="Busch, Jonathan" userId="S::jonbusch@ttu.edu::ac71c7c8-53eb-40fb-8c2a-bf76fe79ec77" providerId="AD" clId="Web-{96796FEC-80EF-9CE6-2898-018BB6340BAE}" dt="2023-12-04T22:43:40.728" v="3086"/>
          <ac:spMkLst>
            <pc:docMk/>
            <pc:sldMk cId="2115690304" sldId="266"/>
            <ac:spMk id="3" creationId="{67C3510F-0FFE-351D-D3EC-25836632A8EE}"/>
          </ac:spMkLst>
        </pc:spChg>
      </pc:sldChg>
      <pc:sldChg chg="addSp delSp modSp mod setBg modClrScheme chgLayout">
        <pc:chgData name="Busch, Jonathan" userId="S::jonbusch@ttu.edu::ac71c7c8-53eb-40fb-8c2a-bf76fe79ec77" providerId="AD" clId="Web-{96796FEC-80EF-9CE6-2898-018BB6340BAE}" dt="2023-12-04T22:43:40.728" v="3086"/>
        <pc:sldMkLst>
          <pc:docMk/>
          <pc:sldMk cId="199516777" sldId="267"/>
        </pc:sldMkLst>
        <pc:spChg chg="mod ord">
          <ac:chgData name="Busch, Jonathan" userId="S::jonbusch@ttu.edu::ac71c7c8-53eb-40fb-8c2a-bf76fe79ec77" providerId="AD" clId="Web-{96796FEC-80EF-9CE6-2898-018BB6340BAE}" dt="2023-12-04T22:43:40.728" v="3086"/>
          <ac:spMkLst>
            <pc:docMk/>
            <pc:sldMk cId="199516777" sldId="267"/>
            <ac:spMk id="2" creationId="{6259E7B0-FAD0-2308-65CA-A72673FCED90}"/>
          </ac:spMkLst>
        </pc:spChg>
        <pc:spChg chg="mod ord">
          <ac:chgData name="Busch, Jonathan" userId="S::jonbusch@ttu.edu::ac71c7c8-53eb-40fb-8c2a-bf76fe79ec77" providerId="AD" clId="Web-{96796FEC-80EF-9CE6-2898-018BB6340BAE}" dt="2023-12-04T22:43:40.728" v="3086"/>
          <ac:spMkLst>
            <pc:docMk/>
            <pc:sldMk cId="199516777" sldId="267"/>
            <ac:spMk id="3" creationId="{6E0CBD70-3F35-3A73-A436-DE877FDA70E8}"/>
          </ac:spMkLst>
        </pc:spChg>
        <pc:spChg chg="add del">
          <ac:chgData name="Busch, Jonathan" userId="S::jonbusch@ttu.edu::ac71c7c8-53eb-40fb-8c2a-bf76fe79ec77" providerId="AD" clId="Web-{96796FEC-80EF-9CE6-2898-018BB6340BAE}" dt="2023-12-04T22:42:53.040" v="3085"/>
          <ac:spMkLst>
            <pc:docMk/>
            <pc:sldMk cId="199516777" sldId="267"/>
            <ac:spMk id="9" creationId="{D1D34770-47A8-402C-AF23-2B653F2D88C1}"/>
          </ac:spMkLst>
        </pc:spChg>
        <pc:picChg chg="add del">
          <ac:chgData name="Busch, Jonathan" userId="S::jonbusch@ttu.edu::ac71c7c8-53eb-40fb-8c2a-bf76fe79ec77" providerId="AD" clId="Web-{96796FEC-80EF-9CE6-2898-018BB6340BAE}" dt="2023-12-04T22:42:53.040" v="3085"/>
          <ac:picMkLst>
            <pc:docMk/>
            <pc:sldMk cId="199516777" sldId="267"/>
            <ac:picMk id="6" creationId="{46218043-6934-D161-834A-7C7F876491F0}"/>
          </ac:picMkLst>
        </pc:picChg>
      </pc:sldChg>
      <pc:sldChg chg="addSp delSp modSp new mod modTransition setBg modClrScheme chgLayout modNotes">
        <pc:chgData name="Busch, Jonathan" userId="S::jonbusch@ttu.edu::ac71c7c8-53eb-40fb-8c2a-bf76fe79ec77" providerId="AD" clId="Web-{96796FEC-80EF-9CE6-2898-018BB6340BAE}" dt="2023-12-04T23:12:46.449" v="3538"/>
        <pc:sldMkLst>
          <pc:docMk/>
          <pc:sldMk cId="2720583492" sldId="268"/>
        </pc:sldMkLst>
        <pc:spChg chg="mod">
          <ac:chgData name="Busch, Jonathan" userId="S::jonbusch@ttu.edu::ac71c7c8-53eb-40fb-8c2a-bf76fe79ec77" providerId="AD" clId="Web-{96796FEC-80EF-9CE6-2898-018BB6340BAE}" dt="2023-12-04T21:47:13.832" v="1909"/>
          <ac:spMkLst>
            <pc:docMk/>
            <pc:sldMk cId="2720583492" sldId="268"/>
            <ac:spMk id="2" creationId="{87644E34-6858-C3F6-1707-1CF58E687A55}"/>
          </ac:spMkLst>
        </pc:spChg>
        <pc:spChg chg="add del">
          <ac:chgData name="Busch, Jonathan" userId="S::jonbusch@ttu.edu::ac71c7c8-53eb-40fb-8c2a-bf76fe79ec77" providerId="AD" clId="Web-{96796FEC-80EF-9CE6-2898-018BB6340BAE}" dt="2023-12-04T21:47:13.832" v="1909"/>
          <ac:spMkLst>
            <pc:docMk/>
            <pc:sldMk cId="2720583492" sldId="268"/>
            <ac:spMk id="9" creationId="{AF1E5E62-9EB9-408E-AE53-A04A4C8110DE}"/>
          </ac:spMkLst>
        </pc:spChg>
        <pc:spChg chg="add del">
          <ac:chgData name="Busch, Jonathan" userId="S::jonbusch@ttu.edu::ac71c7c8-53eb-40fb-8c2a-bf76fe79ec77" providerId="AD" clId="Web-{96796FEC-80EF-9CE6-2898-018BB6340BAE}" dt="2023-12-04T21:47:13.832" v="1909"/>
          <ac:spMkLst>
            <pc:docMk/>
            <pc:sldMk cId="2720583492" sldId="268"/>
            <ac:spMk id="11" creationId="{9C5704B2-7C5B-4738-AF0D-4A2756A69FA1}"/>
          </ac:spMkLst>
        </pc:spChg>
        <pc:spChg chg="add del">
          <ac:chgData name="Busch, Jonathan" userId="S::jonbusch@ttu.edu::ac71c7c8-53eb-40fb-8c2a-bf76fe79ec77" providerId="AD" clId="Web-{96796FEC-80EF-9CE6-2898-018BB6340BAE}" dt="2023-12-04T21:47:13.832" v="1909"/>
          <ac:spMkLst>
            <pc:docMk/>
            <pc:sldMk cId="2720583492" sldId="268"/>
            <ac:spMk id="13" creationId="{DFB36DC4-A410-4DF1-8453-1D85743F5E07}"/>
          </ac:spMkLst>
        </pc:spChg>
        <pc:picChg chg="add mod">
          <ac:chgData name="Busch, Jonathan" userId="S::jonbusch@ttu.edu::ac71c7c8-53eb-40fb-8c2a-bf76fe79ec77" providerId="AD" clId="Web-{96796FEC-80EF-9CE6-2898-018BB6340BAE}" dt="2023-12-04T21:47:16.598" v="1910" actId="1076"/>
          <ac:picMkLst>
            <pc:docMk/>
            <pc:sldMk cId="2720583492" sldId="268"/>
            <ac:picMk id="4" creationId="{E9F2835A-7264-ABE2-A312-C2AF81AF27E1}"/>
          </ac:picMkLst>
        </pc:picChg>
      </pc:sldChg>
      <pc:sldChg chg="addSp delSp modSp new mod ord modClrScheme chgLayout">
        <pc:chgData name="Busch, Jonathan" userId="S::jonbusch@ttu.edu::ac71c7c8-53eb-40fb-8c2a-bf76fe79ec77" providerId="AD" clId="Web-{96796FEC-80EF-9CE6-2898-018BB6340BAE}" dt="2023-12-04T22:44:00.634" v="3087" actId="14100"/>
        <pc:sldMkLst>
          <pc:docMk/>
          <pc:sldMk cId="4274696066" sldId="269"/>
        </pc:sldMkLst>
        <pc:spChg chg="mod ord">
          <ac:chgData name="Busch, Jonathan" userId="S::jonbusch@ttu.edu::ac71c7c8-53eb-40fb-8c2a-bf76fe79ec77" providerId="AD" clId="Web-{96796FEC-80EF-9CE6-2898-018BB6340BAE}" dt="2023-12-04T22:43:40.728" v="3086"/>
          <ac:spMkLst>
            <pc:docMk/>
            <pc:sldMk cId="4274696066" sldId="269"/>
            <ac:spMk id="2" creationId="{63C67C76-C16C-37F2-D229-354EF06FEFA1}"/>
          </ac:spMkLst>
        </pc:spChg>
        <pc:spChg chg="del mod">
          <ac:chgData name="Busch, Jonathan" userId="S::jonbusch@ttu.edu::ac71c7c8-53eb-40fb-8c2a-bf76fe79ec77" providerId="AD" clId="Web-{96796FEC-80EF-9CE6-2898-018BB6340BAE}" dt="2023-12-04T22:01:42.748" v="1954"/>
          <ac:spMkLst>
            <pc:docMk/>
            <pc:sldMk cId="4274696066" sldId="269"/>
            <ac:spMk id="3" creationId="{44DC7282-E798-D922-5B07-99EA14F4392D}"/>
          </ac:spMkLst>
        </pc:spChg>
        <pc:spChg chg="del">
          <ac:chgData name="Busch, Jonathan" userId="S::jonbusch@ttu.edu::ac71c7c8-53eb-40fb-8c2a-bf76fe79ec77" providerId="AD" clId="Web-{96796FEC-80EF-9CE6-2898-018BB6340BAE}" dt="2023-12-04T22:01:26.794" v="1942"/>
          <ac:spMkLst>
            <pc:docMk/>
            <pc:sldMk cId="4274696066" sldId="269"/>
            <ac:spMk id="4" creationId="{06508456-D55F-8D39-728B-7FDE17B52E44}"/>
          </ac:spMkLst>
        </pc:spChg>
        <pc:spChg chg="del">
          <ac:chgData name="Busch, Jonathan" userId="S::jonbusch@ttu.edu::ac71c7c8-53eb-40fb-8c2a-bf76fe79ec77" providerId="AD" clId="Web-{96796FEC-80EF-9CE6-2898-018BB6340BAE}" dt="2023-12-04T22:01:46.607" v="1955"/>
          <ac:spMkLst>
            <pc:docMk/>
            <pc:sldMk cId="4274696066" sldId="269"/>
            <ac:spMk id="5" creationId="{8CAA4894-45EF-6CDD-E2A9-26B71CFA6499}"/>
          </ac:spMkLst>
        </pc:spChg>
        <pc:spChg chg="del">
          <ac:chgData name="Busch, Jonathan" userId="S::jonbusch@ttu.edu::ac71c7c8-53eb-40fb-8c2a-bf76fe79ec77" providerId="AD" clId="Web-{96796FEC-80EF-9CE6-2898-018BB6340BAE}" dt="2023-12-04T22:02:59.858" v="1958"/>
          <ac:spMkLst>
            <pc:docMk/>
            <pc:sldMk cId="4274696066" sldId="269"/>
            <ac:spMk id="6" creationId="{982C5AAB-3B14-D60E-CE5F-11C5482DE2A4}"/>
          </ac:spMkLst>
        </pc:spChg>
        <pc:picChg chg="add mod ord">
          <ac:chgData name="Busch, Jonathan" userId="S::jonbusch@ttu.edu::ac71c7c8-53eb-40fb-8c2a-bf76fe79ec77" providerId="AD" clId="Web-{96796FEC-80EF-9CE6-2898-018BB6340BAE}" dt="2023-12-04T22:44:00.634" v="3087" actId="14100"/>
          <ac:picMkLst>
            <pc:docMk/>
            <pc:sldMk cId="4274696066" sldId="269"/>
            <ac:picMk id="7" creationId="{887EBEDF-06FF-C0C5-814A-410292475CEE}"/>
          </ac:picMkLst>
        </pc:picChg>
        <pc:picChg chg="add mod">
          <ac:chgData name="Busch, Jonathan" userId="S::jonbusch@ttu.edu::ac71c7c8-53eb-40fb-8c2a-bf76fe79ec77" providerId="AD" clId="Web-{96796FEC-80EF-9CE6-2898-018BB6340BAE}" dt="2023-12-04T22:05:58.329" v="1964" actId="14100"/>
          <ac:picMkLst>
            <pc:docMk/>
            <pc:sldMk cId="4274696066" sldId="269"/>
            <ac:picMk id="8" creationId="{761B7372-37D0-A1D7-573F-264194AB3D88}"/>
          </ac:picMkLst>
        </pc:picChg>
      </pc:sldChg>
      <pc:sldChg chg="addSp delSp modSp add mod replId modClrScheme chgLayout">
        <pc:chgData name="Busch, Jonathan" userId="S::jonbusch@ttu.edu::ac71c7c8-53eb-40fb-8c2a-bf76fe79ec77" providerId="AD" clId="Web-{96796FEC-80EF-9CE6-2898-018BB6340BAE}" dt="2023-12-04T22:53:28.843" v="3162"/>
        <pc:sldMkLst>
          <pc:docMk/>
          <pc:sldMk cId="2323384378" sldId="270"/>
        </pc:sldMkLst>
        <pc:spChg chg="mod ord">
          <ac:chgData name="Busch, Jonathan" userId="S::jonbusch@ttu.edu::ac71c7c8-53eb-40fb-8c2a-bf76fe79ec77" providerId="AD" clId="Web-{96796FEC-80EF-9CE6-2898-018BB6340BAE}" dt="2023-12-04T22:43:40.728" v="3086"/>
          <ac:spMkLst>
            <pc:docMk/>
            <pc:sldMk cId="2323384378" sldId="270"/>
            <ac:spMk id="2" creationId="{63C67C76-C16C-37F2-D229-354EF06FEFA1}"/>
          </ac:spMkLst>
        </pc:spChg>
        <pc:spChg chg="add del mod">
          <ac:chgData name="Busch, Jonathan" userId="S::jonbusch@ttu.edu::ac71c7c8-53eb-40fb-8c2a-bf76fe79ec77" providerId="AD" clId="Web-{96796FEC-80EF-9CE6-2898-018BB6340BAE}" dt="2023-12-04T22:06:39.095" v="2012"/>
          <ac:spMkLst>
            <pc:docMk/>
            <pc:sldMk cId="2323384378" sldId="270"/>
            <ac:spMk id="4" creationId="{79AD0938-9DAF-BC05-D36E-594E368C6BB4}"/>
          </ac:spMkLst>
        </pc:spChg>
        <pc:spChg chg="del">
          <ac:chgData name="Busch, Jonathan" userId="S::jonbusch@ttu.edu::ac71c7c8-53eb-40fb-8c2a-bf76fe79ec77" providerId="AD" clId="Web-{96796FEC-80EF-9CE6-2898-018BB6340BAE}" dt="2023-12-04T22:53:28.843" v="3162"/>
          <ac:spMkLst>
            <pc:docMk/>
            <pc:sldMk cId="2323384378" sldId="270"/>
            <ac:spMk id="10" creationId="{27DDA992-967F-BF20-9C02-BA5E498BA8DF}"/>
          </ac:spMkLst>
        </pc:spChg>
        <pc:picChg chg="add mod">
          <ac:chgData name="Busch, Jonathan" userId="S::jonbusch@ttu.edu::ac71c7c8-53eb-40fb-8c2a-bf76fe79ec77" providerId="AD" clId="Web-{96796FEC-80EF-9CE6-2898-018BB6340BAE}" dt="2023-12-04T22:07:37.830" v="2015" actId="1076"/>
          <ac:picMkLst>
            <pc:docMk/>
            <pc:sldMk cId="2323384378" sldId="270"/>
            <ac:picMk id="5" creationId="{D84DF69A-4197-DA3F-1137-E7478709FBD5}"/>
          </ac:picMkLst>
        </pc:picChg>
        <pc:picChg chg="add mod">
          <ac:chgData name="Busch, Jonathan" userId="S::jonbusch@ttu.edu::ac71c7c8-53eb-40fb-8c2a-bf76fe79ec77" providerId="AD" clId="Web-{96796FEC-80EF-9CE6-2898-018BB6340BAE}" dt="2023-12-04T22:08:37.955" v="2017" actId="1076"/>
          <ac:picMkLst>
            <pc:docMk/>
            <pc:sldMk cId="2323384378" sldId="270"/>
            <ac:picMk id="6" creationId="{A62A3923-2098-213C-BC03-1554547A6084}"/>
          </ac:picMkLst>
        </pc:picChg>
        <pc:picChg chg="del">
          <ac:chgData name="Busch, Jonathan" userId="S::jonbusch@ttu.edu::ac71c7c8-53eb-40fb-8c2a-bf76fe79ec77" providerId="AD" clId="Web-{96796FEC-80EF-9CE6-2898-018BB6340BAE}" dt="2023-12-04T22:06:33.345" v="2010"/>
          <ac:picMkLst>
            <pc:docMk/>
            <pc:sldMk cId="2323384378" sldId="270"/>
            <ac:picMk id="7" creationId="{887EBEDF-06FF-C0C5-814A-410292475CEE}"/>
          </ac:picMkLst>
        </pc:picChg>
        <pc:picChg chg="del">
          <ac:chgData name="Busch, Jonathan" userId="S::jonbusch@ttu.edu::ac71c7c8-53eb-40fb-8c2a-bf76fe79ec77" providerId="AD" clId="Web-{96796FEC-80EF-9CE6-2898-018BB6340BAE}" dt="2023-12-04T22:06:34.735" v="2011"/>
          <ac:picMkLst>
            <pc:docMk/>
            <pc:sldMk cId="2323384378" sldId="270"/>
            <ac:picMk id="8" creationId="{761B7372-37D0-A1D7-573F-264194AB3D88}"/>
          </ac:picMkLst>
        </pc:picChg>
      </pc:sldChg>
      <pc:sldChg chg="modSp new mod modClrScheme chgLayout">
        <pc:chgData name="Busch, Jonathan" userId="S::jonbusch@ttu.edu::ac71c7c8-53eb-40fb-8c2a-bf76fe79ec77" providerId="AD" clId="Web-{96796FEC-80EF-9CE6-2898-018BB6340BAE}" dt="2023-12-04T22:43:40.728" v="3086"/>
        <pc:sldMkLst>
          <pc:docMk/>
          <pc:sldMk cId="3776998226" sldId="271"/>
        </pc:sldMkLst>
        <pc:spChg chg="mod ord">
          <ac:chgData name="Busch, Jonathan" userId="S::jonbusch@ttu.edu::ac71c7c8-53eb-40fb-8c2a-bf76fe79ec77" providerId="AD" clId="Web-{96796FEC-80EF-9CE6-2898-018BB6340BAE}" dt="2023-12-04T22:43:40.728" v="3086"/>
          <ac:spMkLst>
            <pc:docMk/>
            <pc:sldMk cId="3776998226" sldId="271"/>
            <ac:spMk id="2" creationId="{F620B451-48A3-134F-B54F-EAAC610DBDF3}"/>
          </ac:spMkLst>
        </pc:spChg>
        <pc:spChg chg="mod ord">
          <ac:chgData name="Busch, Jonathan" userId="S::jonbusch@ttu.edu::ac71c7c8-53eb-40fb-8c2a-bf76fe79ec77" providerId="AD" clId="Web-{96796FEC-80EF-9CE6-2898-018BB6340BAE}" dt="2023-12-04T22:43:40.728" v="3086"/>
          <ac:spMkLst>
            <pc:docMk/>
            <pc:sldMk cId="3776998226" sldId="271"/>
            <ac:spMk id="3" creationId="{3D574D8B-70C6-22B9-7E7F-53F6F0D5C26B}"/>
          </ac:spMkLst>
        </pc:spChg>
      </pc:sldChg>
      <pc:sldChg chg="modSp new mod ord modClrScheme chgLayout modNotes">
        <pc:chgData name="Busch, Jonathan" userId="S::jonbusch@ttu.edu::ac71c7c8-53eb-40fb-8c2a-bf76fe79ec77" providerId="AD" clId="Web-{96796FEC-80EF-9CE6-2898-018BB6340BAE}" dt="2023-12-04T23:12:50.996" v="3546"/>
        <pc:sldMkLst>
          <pc:docMk/>
          <pc:sldMk cId="1435650053" sldId="272"/>
        </pc:sldMkLst>
        <pc:spChg chg="mod ord">
          <ac:chgData name="Busch, Jonathan" userId="S::jonbusch@ttu.edu::ac71c7c8-53eb-40fb-8c2a-bf76fe79ec77" providerId="AD" clId="Web-{96796FEC-80EF-9CE6-2898-018BB6340BAE}" dt="2023-12-04T22:43:40.728" v="3086"/>
          <ac:spMkLst>
            <pc:docMk/>
            <pc:sldMk cId="1435650053" sldId="272"/>
            <ac:spMk id="2" creationId="{6829D722-F06C-A6BF-AA3B-C84B2D326D7F}"/>
          </ac:spMkLst>
        </pc:spChg>
        <pc:spChg chg="mod ord">
          <ac:chgData name="Busch, Jonathan" userId="S::jonbusch@ttu.edu::ac71c7c8-53eb-40fb-8c2a-bf76fe79ec77" providerId="AD" clId="Web-{96796FEC-80EF-9CE6-2898-018BB6340BAE}" dt="2023-12-04T22:43:40.728" v="3086"/>
          <ac:spMkLst>
            <pc:docMk/>
            <pc:sldMk cId="1435650053" sldId="272"/>
            <ac:spMk id="3" creationId="{65482CBC-B605-8E84-02BA-885B247865B9}"/>
          </ac:spMkLst>
        </pc:spChg>
      </pc:sldChg>
      <pc:sldChg chg="modSp mod modClrScheme chgLayout modNotes">
        <pc:chgData name="Busch, Jonathan" userId="S::jonbusch@ttu.edu::ac71c7c8-53eb-40fb-8c2a-bf76fe79ec77" providerId="AD" clId="Web-{96796FEC-80EF-9CE6-2898-018BB6340BAE}" dt="2023-12-04T23:12:24.605" v="3514"/>
        <pc:sldMkLst>
          <pc:docMk/>
          <pc:sldMk cId="4278395882" sldId="273"/>
        </pc:sldMkLst>
        <pc:spChg chg="mod ord">
          <ac:chgData name="Busch, Jonathan" userId="S::jonbusch@ttu.edu::ac71c7c8-53eb-40fb-8c2a-bf76fe79ec77" providerId="AD" clId="Web-{96796FEC-80EF-9CE6-2898-018BB6340BAE}" dt="2023-12-04T22:43:40.728" v="3086"/>
          <ac:spMkLst>
            <pc:docMk/>
            <pc:sldMk cId="4278395882" sldId="273"/>
            <ac:spMk id="2" creationId="{B2BE9A90-FA42-C5AB-DECA-2C5B32151B2E}"/>
          </ac:spMkLst>
        </pc:spChg>
        <pc:spChg chg="mod ord">
          <ac:chgData name="Busch, Jonathan" userId="S::jonbusch@ttu.edu::ac71c7c8-53eb-40fb-8c2a-bf76fe79ec77" providerId="AD" clId="Web-{96796FEC-80EF-9CE6-2898-018BB6340BAE}" dt="2023-12-04T22:57:21.252" v="3217" actId="20577"/>
          <ac:spMkLst>
            <pc:docMk/>
            <pc:sldMk cId="4278395882" sldId="273"/>
            <ac:spMk id="7" creationId="{ED640D6F-78E7-7605-1184-EAD87BCFD8DA}"/>
          </ac:spMkLst>
        </pc:spChg>
        <pc:graphicFrameChg chg="mod modGraphic">
          <ac:chgData name="Busch, Jonathan" userId="S::jonbusch@ttu.edu::ac71c7c8-53eb-40fb-8c2a-bf76fe79ec77" providerId="AD" clId="Web-{96796FEC-80EF-9CE6-2898-018BB6340BAE}" dt="2023-12-04T22:37:09.395" v="3083" actId="1076"/>
          <ac:graphicFrameMkLst>
            <pc:docMk/>
            <pc:sldMk cId="4278395882" sldId="273"/>
            <ac:graphicFrameMk id="9" creationId="{80267AFC-9E79-0C0F-A724-C24D1829F550}"/>
          </ac:graphicFrameMkLst>
        </pc:graphicFrameChg>
      </pc:sldChg>
      <pc:sldChg chg="addSp modSp new del modNotes">
        <pc:chgData name="Busch, Jonathan" userId="S::jonbusch@ttu.edu::ac71c7c8-53eb-40fb-8c2a-bf76fe79ec77" providerId="AD" clId="Web-{96796FEC-80EF-9CE6-2898-018BB6340BAE}" dt="2023-12-04T23:07:02.680" v="3513"/>
        <pc:sldMkLst>
          <pc:docMk/>
          <pc:sldMk cId="3096548691" sldId="274"/>
        </pc:sldMkLst>
        <pc:picChg chg="add mod">
          <ac:chgData name="Busch, Jonathan" userId="S::jonbusch@ttu.edu::ac71c7c8-53eb-40fb-8c2a-bf76fe79ec77" providerId="AD" clId="Web-{96796FEC-80EF-9CE6-2898-018BB6340BAE}" dt="2023-12-04T22:52:36.608" v="3153" actId="14100"/>
          <ac:picMkLst>
            <pc:docMk/>
            <pc:sldMk cId="3096548691" sldId="274"/>
            <ac:picMk id="3" creationId="{79173DD8-1FBD-2175-4AEA-C09BB739069C}"/>
          </ac:picMkLst>
        </pc:picChg>
      </pc:sldChg>
      <pc:sldChg chg="delSp modSp add replId modNotes">
        <pc:chgData name="Busch, Jonathan" userId="S::jonbusch@ttu.edu::ac71c7c8-53eb-40fb-8c2a-bf76fe79ec77" providerId="AD" clId="Web-{96796FEC-80EF-9CE6-2898-018BB6340BAE}" dt="2023-12-04T23:12:28.887" v="3520"/>
        <pc:sldMkLst>
          <pc:docMk/>
          <pc:sldMk cId="857268666" sldId="275"/>
        </pc:sldMkLst>
        <pc:spChg chg="mod">
          <ac:chgData name="Busch, Jonathan" userId="S::jonbusch@ttu.edu::ac71c7c8-53eb-40fb-8c2a-bf76fe79ec77" providerId="AD" clId="Web-{96796FEC-80EF-9CE6-2898-018BB6340BAE}" dt="2023-12-04T23:00:25.582" v="3282" actId="20577"/>
          <ac:spMkLst>
            <pc:docMk/>
            <pc:sldMk cId="857268666" sldId="275"/>
            <ac:spMk id="7" creationId="{ED640D6F-78E7-7605-1184-EAD87BCFD8DA}"/>
          </ac:spMkLst>
        </pc:spChg>
        <pc:graphicFrameChg chg="del mod modGraphic">
          <ac:chgData name="Busch, Jonathan" userId="S::jonbusch@ttu.edu::ac71c7c8-53eb-40fb-8c2a-bf76fe79ec77" providerId="AD" clId="Web-{96796FEC-80EF-9CE6-2898-018BB6340BAE}" dt="2023-12-04T22:59:42.847" v="3265"/>
          <ac:graphicFrameMkLst>
            <pc:docMk/>
            <pc:sldMk cId="857268666" sldId="275"/>
            <ac:graphicFrameMk id="9" creationId="{80267AFC-9E79-0C0F-A724-C24D1829F550}"/>
          </ac:graphicFrameMkLst>
        </pc:graphicFrameChg>
      </pc:sldChg>
      <pc:sldMasterChg chg="del delSldLayout">
        <pc:chgData name="Busch, Jonathan" userId="S::jonbusch@ttu.edu::ac71c7c8-53eb-40fb-8c2a-bf76fe79ec77" providerId="AD" clId="Web-{96796FEC-80EF-9CE6-2898-018BB6340BAE}" dt="2023-12-04T22:43:40.728" v="3086"/>
        <pc:sldMasterMkLst>
          <pc:docMk/>
          <pc:sldMasterMk cId="1663969925" sldId="2147483648"/>
        </pc:sldMasterMkLst>
        <pc:sldLayoutChg chg="del">
          <pc:chgData name="Busch, Jonathan" userId="S::jonbusch@ttu.edu::ac71c7c8-53eb-40fb-8c2a-bf76fe79ec77" providerId="AD" clId="Web-{96796FEC-80EF-9CE6-2898-018BB6340BAE}" dt="2023-12-04T22:43:40.728" v="3086"/>
          <pc:sldLayoutMkLst>
            <pc:docMk/>
            <pc:sldMasterMk cId="1663969925" sldId="2147483648"/>
            <pc:sldLayoutMk cId="4133995090" sldId="2147483649"/>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1873299452" sldId="2147483650"/>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814080210" sldId="2147483651"/>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689230486" sldId="2147483652"/>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8426865" sldId="2147483653"/>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2242132958" sldId="2147483654"/>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88270925" sldId="2147483655"/>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781442213" sldId="2147483656"/>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2704679008" sldId="2147483657"/>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215490984" sldId="2147483658"/>
          </pc:sldLayoutMkLst>
        </pc:sldLayoutChg>
        <pc:sldLayoutChg chg="del">
          <pc:chgData name="Busch, Jonathan" userId="S::jonbusch@ttu.edu::ac71c7c8-53eb-40fb-8c2a-bf76fe79ec77" providerId="AD" clId="Web-{96796FEC-80EF-9CE6-2898-018BB6340BAE}" dt="2023-12-04T22:43:40.728" v="3086"/>
          <pc:sldLayoutMkLst>
            <pc:docMk/>
            <pc:sldMasterMk cId="1663969925" sldId="2147483648"/>
            <pc:sldLayoutMk cId="4213616395" sldId="2147483659"/>
          </pc:sldLayoutMkLst>
        </pc:sldLayoutChg>
      </pc:sldMasterChg>
      <pc:sldMasterChg chg="add addSldLayout modSldLayout">
        <pc:chgData name="Busch, Jonathan" userId="S::jonbusch@ttu.edu::ac71c7c8-53eb-40fb-8c2a-bf76fe79ec77" providerId="AD" clId="Web-{96796FEC-80EF-9CE6-2898-018BB6340BAE}" dt="2023-12-04T22:43:40.728" v="3086"/>
        <pc:sldMasterMkLst>
          <pc:docMk/>
          <pc:sldMasterMk cId="1627719213" sldId="2147483660"/>
        </pc:sldMasterMkLst>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888174820" sldId="2147483661"/>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1925623250" sldId="2147483662"/>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3373787350" sldId="2147483663"/>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3823796164" sldId="2147483664"/>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2044284866" sldId="2147483665"/>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3983823743" sldId="2147483666"/>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1474731186" sldId="2147483667"/>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2251193555" sldId="2147483668"/>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4290081198" sldId="2147483669"/>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2258196859" sldId="2147483670"/>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2383827962" sldId="2147483671"/>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951016024" sldId="2147483672"/>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2262168516" sldId="2147483673"/>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594524156" sldId="2147483674"/>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1181362388" sldId="2147483675"/>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99038260" sldId="2147483676"/>
          </pc:sldLayoutMkLst>
        </pc:sldLayoutChg>
        <pc:sldLayoutChg chg="add mod replId">
          <pc:chgData name="Busch, Jonathan" userId="S::jonbusch@ttu.edu::ac71c7c8-53eb-40fb-8c2a-bf76fe79ec77" providerId="AD" clId="Web-{96796FEC-80EF-9CE6-2898-018BB6340BAE}" dt="2023-12-04T22:43:40.728" v="3086"/>
          <pc:sldLayoutMkLst>
            <pc:docMk/>
            <pc:sldMasterMk cId="1627719213" sldId="2147483660"/>
            <pc:sldLayoutMk cId="1581388059" sldId="2147483677"/>
          </pc:sldLayoutMkLst>
        </pc:sldLayoutChg>
      </pc:sldMasterChg>
    </pc:docChg>
  </pc:docChgLst>
  <pc:docChgLst>
    <pc:chgData name="Parker, James R" userId="S::james.r.parker@ttu.edu::051ebd3e-f30d-4764-b112-1a3fca48cbac" providerId="AD" clId="Web-{98096CC8-3BD1-8CE4-CA68-C99F9B13D4D8}"/>
    <pc:docChg chg="modSld sldOrd">
      <pc:chgData name="Parker, James R" userId="S::james.r.parker@ttu.edu::051ebd3e-f30d-4764-b112-1a3fca48cbac" providerId="AD" clId="Web-{98096CC8-3BD1-8CE4-CA68-C99F9B13D4D8}" dt="2023-12-04T21:01:45.761" v="204"/>
      <pc:docMkLst>
        <pc:docMk/>
      </pc:docMkLst>
      <pc:sldChg chg="modSp">
        <pc:chgData name="Parker, James R" userId="S::james.r.parker@ttu.edu::051ebd3e-f30d-4764-b112-1a3fca48cbac" providerId="AD" clId="Web-{98096CC8-3BD1-8CE4-CA68-C99F9B13D4D8}" dt="2023-12-04T20:51:11.515" v="30" actId="20577"/>
        <pc:sldMkLst>
          <pc:docMk/>
          <pc:sldMk cId="1311100264" sldId="256"/>
        </pc:sldMkLst>
        <pc:spChg chg="mod">
          <ac:chgData name="Parker, James R" userId="S::james.r.parker@ttu.edu::051ebd3e-f30d-4764-b112-1a3fca48cbac" providerId="AD" clId="Web-{98096CC8-3BD1-8CE4-CA68-C99F9B13D4D8}" dt="2023-12-04T20:51:11.515" v="30" actId="20577"/>
          <ac:spMkLst>
            <pc:docMk/>
            <pc:sldMk cId="1311100264" sldId="256"/>
            <ac:spMk id="3" creationId="{303EF46C-4AE6-AEBA-3BF6-BC89904AC3FA}"/>
          </ac:spMkLst>
        </pc:spChg>
      </pc:sldChg>
      <pc:sldChg chg="modSp">
        <pc:chgData name="Parker, James R" userId="S::james.r.parker@ttu.edu::051ebd3e-f30d-4764-b112-1a3fca48cbac" providerId="AD" clId="Web-{98096CC8-3BD1-8CE4-CA68-C99F9B13D4D8}" dt="2023-12-04T20:50:22.856" v="2" actId="1076"/>
        <pc:sldMkLst>
          <pc:docMk/>
          <pc:sldMk cId="1716903330" sldId="257"/>
        </pc:sldMkLst>
        <pc:picChg chg="mod">
          <ac:chgData name="Parker, James R" userId="S::james.r.parker@ttu.edu::051ebd3e-f30d-4764-b112-1a3fca48cbac" providerId="AD" clId="Web-{98096CC8-3BD1-8CE4-CA68-C99F9B13D4D8}" dt="2023-12-04T20:50:22.856" v="2" actId="1076"/>
          <ac:picMkLst>
            <pc:docMk/>
            <pc:sldMk cId="1716903330" sldId="257"/>
            <ac:picMk id="4" creationId="{EC07D679-7D4D-BBB9-61B0-5871EF672157}"/>
          </ac:picMkLst>
        </pc:picChg>
      </pc:sldChg>
      <pc:sldChg chg="modSp ord">
        <pc:chgData name="Parker, James R" userId="S::james.r.parker@ttu.edu::051ebd3e-f30d-4764-b112-1a3fca48cbac" providerId="AD" clId="Web-{98096CC8-3BD1-8CE4-CA68-C99F9B13D4D8}" dt="2023-12-04T21:01:45.761" v="204"/>
        <pc:sldMkLst>
          <pc:docMk/>
          <pc:sldMk cId="3950052605" sldId="258"/>
        </pc:sldMkLst>
        <pc:graphicFrameChg chg="mod modGraphic">
          <ac:chgData name="Parker, James R" userId="S::james.r.parker@ttu.edu::051ebd3e-f30d-4764-b112-1a3fca48cbac" providerId="AD" clId="Web-{98096CC8-3BD1-8CE4-CA68-C99F9B13D4D8}" dt="2023-12-04T21:00:15.694" v="124" actId="1076"/>
          <ac:graphicFrameMkLst>
            <pc:docMk/>
            <pc:sldMk cId="3950052605" sldId="258"/>
            <ac:graphicFrameMk id="6" creationId="{6FF101A6-25BB-D3DC-6FCF-71614EA1916A}"/>
          </ac:graphicFrameMkLst>
        </pc:graphicFrameChg>
      </pc:sldChg>
      <pc:sldChg chg="modSp">
        <pc:chgData name="Parker, James R" userId="S::james.r.parker@ttu.edu::051ebd3e-f30d-4764-b112-1a3fca48cbac" providerId="AD" clId="Web-{98096CC8-3BD1-8CE4-CA68-C99F9B13D4D8}" dt="2023-12-04T20:55:44.089" v="56" actId="20577"/>
        <pc:sldMkLst>
          <pc:docMk/>
          <pc:sldMk cId="2896985501" sldId="260"/>
        </pc:sldMkLst>
        <pc:spChg chg="mod">
          <ac:chgData name="Parker, James R" userId="S::james.r.parker@ttu.edu::051ebd3e-f30d-4764-b112-1a3fca48cbac" providerId="AD" clId="Web-{98096CC8-3BD1-8CE4-CA68-C99F9B13D4D8}" dt="2023-12-04T20:55:44.089" v="56" actId="20577"/>
          <ac:spMkLst>
            <pc:docMk/>
            <pc:sldMk cId="2896985501" sldId="260"/>
            <ac:spMk id="2" creationId="{89FA74EA-9C89-34A6-CE1E-A92CE1BCA71E}"/>
          </ac:spMkLst>
        </pc:spChg>
      </pc:sldChg>
      <pc:sldChg chg="modSp">
        <pc:chgData name="Parker, James R" userId="S::james.r.parker@ttu.edu::051ebd3e-f30d-4764-b112-1a3fca48cbac" providerId="AD" clId="Web-{98096CC8-3BD1-8CE4-CA68-C99F9B13D4D8}" dt="2023-12-04T21:01:45.511" v="203" actId="20577"/>
        <pc:sldMkLst>
          <pc:docMk/>
          <pc:sldMk cId="2344792346" sldId="261"/>
        </pc:sldMkLst>
        <pc:spChg chg="mod">
          <ac:chgData name="Parker, James R" userId="S::james.r.parker@ttu.edu::051ebd3e-f30d-4764-b112-1a3fca48cbac" providerId="AD" clId="Web-{98096CC8-3BD1-8CE4-CA68-C99F9B13D4D8}" dt="2023-12-04T20:59:28.552" v="86" actId="20577"/>
          <ac:spMkLst>
            <pc:docMk/>
            <pc:sldMk cId="2344792346" sldId="261"/>
            <ac:spMk id="2" creationId="{4DEEE1F2-1808-D03A-FF17-82A83D6375AF}"/>
          </ac:spMkLst>
        </pc:spChg>
        <pc:spChg chg="mod">
          <ac:chgData name="Parker, James R" userId="S::james.r.parker@ttu.edu::051ebd3e-f30d-4764-b112-1a3fca48cbac" providerId="AD" clId="Web-{98096CC8-3BD1-8CE4-CA68-C99F9B13D4D8}" dt="2023-12-04T21:01:45.511" v="203" actId="20577"/>
          <ac:spMkLst>
            <pc:docMk/>
            <pc:sldMk cId="2344792346" sldId="261"/>
            <ac:spMk id="3" creationId="{02069127-4484-09AD-F0E7-C4E1CBC459F8}"/>
          </ac:spMkLst>
        </pc:spChg>
      </pc:sldChg>
    </pc:docChg>
  </pc:docChgLst>
  <pc:docChgLst>
    <pc:chgData name="Spector, Emily" userId="S::emily.spector@ttu.edu::c563a8af-9f6d-4970-b93d-a2649b5fc261" providerId="AD" clId="Web-{39BC289C-738A-6D6B-8268-550B203210C2}"/>
    <pc:docChg chg="addSld modSld sldOrd">
      <pc:chgData name="Spector, Emily" userId="S::emily.spector@ttu.edu::c563a8af-9f6d-4970-b93d-a2649b5fc261" providerId="AD" clId="Web-{39BC289C-738A-6D6B-8268-550B203210C2}" dt="2023-12-04T23:10:35.934" v="1200" actId="1076"/>
      <pc:docMkLst>
        <pc:docMk/>
      </pc:docMkLst>
      <pc:sldChg chg="modSp">
        <pc:chgData name="Spector, Emily" userId="S::emily.spector@ttu.edu::c563a8af-9f6d-4970-b93d-a2649b5fc261" providerId="AD" clId="Web-{39BC289C-738A-6D6B-8268-550B203210C2}" dt="2023-12-04T23:10:35.934" v="1200" actId="1076"/>
        <pc:sldMkLst>
          <pc:docMk/>
          <pc:sldMk cId="1311100264" sldId="256"/>
        </pc:sldMkLst>
        <pc:spChg chg="mod">
          <ac:chgData name="Spector, Emily" userId="S::emily.spector@ttu.edu::c563a8af-9f6d-4970-b93d-a2649b5fc261" providerId="AD" clId="Web-{39BC289C-738A-6D6B-8268-550B203210C2}" dt="2023-12-04T23:10:31.840" v="1199" actId="20577"/>
          <ac:spMkLst>
            <pc:docMk/>
            <pc:sldMk cId="1311100264" sldId="256"/>
            <ac:spMk id="2" creationId="{295D02A6-F8AA-4725-8C28-2A97898F7F3D}"/>
          </ac:spMkLst>
        </pc:spChg>
        <pc:picChg chg="mod">
          <ac:chgData name="Spector, Emily" userId="S::emily.spector@ttu.edu::c563a8af-9f6d-4970-b93d-a2649b5fc261" providerId="AD" clId="Web-{39BC289C-738A-6D6B-8268-550B203210C2}" dt="2023-12-04T23:10:35.934" v="1200" actId="1076"/>
          <ac:picMkLst>
            <pc:docMk/>
            <pc:sldMk cId="1311100264" sldId="256"/>
            <ac:picMk id="5" creationId="{EAC6749E-39DD-04FF-4AB1-41FC12D3533F}"/>
          </ac:picMkLst>
        </pc:picChg>
      </pc:sldChg>
      <pc:sldChg chg="modSp new ord">
        <pc:chgData name="Spector, Emily" userId="S::emily.spector@ttu.edu::c563a8af-9f6d-4970-b93d-a2649b5fc261" providerId="AD" clId="Web-{39BC289C-738A-6D6B-8268-550B203210C2}" dt="2023-12-04T22:07:42.333" v="1103"/>
        <pc:sldMkLst>
          <pc:docMk/>
          <pc:sldMk cId="3950052605" sldId="258"/>
        </pc:sldMkLst>
        <pc:graphicFrameChg chg="mod modGraphic">
          <ac:chgData name="Spector, Emily" userId="S::emily.spector@ttu.edu::c563a8af-9f6d-4970-b93d-a2649b5fc261" providerId="AD" clId="Web-{39BC289C-738A-6D6B-8268-550B203210C2}" dt="2023-12-04T22:07:42.333" v="1103"/>
          <ac:graphicFrameMkLst>
            <pc:docMk/>
            <pc:sldMk cId="3950052605" sldId="258"/>
            <ac:graphicFrameMk id="6" creationId="{6FF101A6-25BB-D3DC-6FCF-71614EA1916A}"/>
          </ac:graphicFrameMkLst>
        </pc:graphicFrameChg>
      </pc:sldChg>
      <pc:sldChg chg="new">
        <pc:chgData name="Spector, Emily" userId="S::emily.spector@ttu.edu::c563a8af-9f6d-4970-b93d-a2649b5fc261" providerId="AD" clId="Web-{39BC289C-738A-6D6B-8268-550B203210C2}" dt="2023-12-04T20:40:08.186" v="1"/>
        <pc:sldMkLst>
          <pc:docMk/>
          <pc:sldMk cId="793119458" sldId="259"/>
        </pc:sldMkLst>
      </pc:sldChg>
      <pc:sldChg chg="modSp new">
        <pc:chgData name="Spector, Emily" userId="S::emily.spector@ttu.edu::c563a8af-9f6d-4970-b93d-a2649b5fc261" providerId="AD" clId="Web-{39BC289C-738A-6D6B-8268-550B203210C2}" dt="2023-12-04T22:00:37.257" v="911" actId="20577"/>
        <pc:sldMkLst>
          <pc:docMk/>
          <pc:sldMk cId="2896985501" sldId="260"/>
        </pc:sldMkLst>
        <pc:spChg chg="mod">
          <ac:chgData name="Spector, Emily" userId="S::emily.spector@ttu.edu::c563a8af-9f6d-4970-b93d-a2649b5fc261" providerId="AD" clId="Web-{39BC289C-738A-6D6B-8268-550B203210C2}" dt="2023-12-04T22:00:37.257" v="911" actId="20577"/>
          <ac:spMkLst>
            <pc:docMk/>
            <pc:sldMk cId="2896985501" sldId="260"/>
            <ac:spMk id="3" creationId="{B78B9C20-644E-0588-A46A-CEDA46C7990C}"/>
          </ac:spMkLst>
        </pc:spChg>
      </pc:sldChg>
      <pc:sldChg chg="addSp delSp modSp new modNotes">
        <pc:chgData name="Spector, Emily" userId="S::emily.spector@ttu.edu::c563a8af-9f6d-4970-b93d-a2649b5fc261" providerId="AD" clId="Web-{39BC289C-738A-6D6B-8268-550B203210C2}" dt="2023-12-04T22:53:06.870" v="1129"/>
        <pc:sldMkLst>
          <pc:docMk/>
          <pc:sldMk cId="2344792346" sldId="261"/>
        </pc:sldMkLst>
        <pc:spChg chg="add del mod">
          <ac:chgData name="Spector, Emily" userId="S::emily.spector@ttu.edu::c563a8af-9f6d-4970-b93d-a2649b5fc261" providerId="AD" clId="Web-{39BC289C-738A-6D6B-8268-550B203210C2}" dt="2023-12-04T22:07:28.770" v="1101" actId="20577"/>
          <ac:spMkLst>
            <pc:docMk/>
            <pc:sldMk cId="2344792346" sldId="261"/>
            <ac:spMk id="3" creationId="{02069127-4484-09AD-F0E7-C4E1CBC459F8}"/>
          </ac:spMkLst>
        </pc:spChg>
        <pc:spChg chg="add del mod">
          <ac:chgData name="Spector, Emily" userId="S::emily.spector@ttu.edu::c563a8af-9f6d-4970-b93d-a2649b5fc261" providerId="AD" clId="Web-{39BC289C-738A-6D6B-8268-550B203210C2}" dt="2023-12-04T22:07:15.004" v="1094"/>
          <ac:spMkLst>
            <pc:docMk/>
            <pc:sldMk cId="2344792346" sldId="261"/>
            <ac:spMk id="7" creationId="{3B993F77-5F49-2D2E-0B65-187D474AE2DA}"/>
          </ac:spMkLst>
        </pc:spChg>
        <pc:graphicFrameChg chg="add mod modGraphic">
          <ac:chgData name="Spector, Emily" userId="S::emily.spector@ttu.edu::c563a8af-9f6d-4970-b93d-a2649b5fc261" providerId="AD" clId="Web-{39BC289C-738A-6D6B-8268-550B203210C2}" dt="2023-12-04T22:07:00.050" v="1092"/>
          <ac:graphicFrameMkLst>
            <pc:docMk/>
            <pc:sldMk cId="2344792346" sldId="261"/>
            <ac:graphicFrameMk id="5" creationId="{561AD763-A5AE-526E-689F-98CBC168D239}"/>
          </ac:graphicFrameMkLst>
        </pc:graphicFrameChg>
      </pc:sldChg>
      <pc:sldChg chg="modSp new">
        <pc:chgData name="Spector, Emily" userId="S::emily.spector@ttu.edu::c563a8af-9f6d-4970-b93d-a2649b5fc261" providerId="AD" clId="Web-{39BC289C-738A-6D6B-8268-550B203210C2}" dt="2023-12-04T22:46:27.405" v="1118" actId="1076"/>
        <pc:sldMkLst>
          <pc:docMk/>
          <pc:sldMk cId="2064670655" sldId="262"/>
        </pc:sldMkLst>
        <pc:spChg chg="mod">
          <ac:chgData name="Spector, Emily" userId="S::emily.spector@ttu.edu::c563a8af-9f6d-4970-b93d-a2649b5fc261" providerId="AD" clId="Web-{39BC289C-738A-6D6B-8268-550B203210C2}" dt="2023-12-04T21:00:59.287" v="12" actId="20577"/>
          <ac:spMkLst>
            <pc:docMk/>
            <pc:sldMk cId="2064670655" sldId="262"/>
            <ac:spMk id="2" creationId="{6A02B257-0FA3-69E3-2FA5-6C50279E6874}"/>
          </ac:spMkLst>
        </pc:spChg>
        <pc:spChg chg="mod">
          <ac:chgData name="Spector, Emily" userId="S::emily.spector@ttu.edu::c563a8af-9f6d-4970-b93d-a2649b5fc261" providerId="AD" clId="Web-{39BC289C-738A-6D6B-8268-550B203210C2}" dt="2023-12-04T22:00:16.491" v="906" actId="20577"/>
          <ac:spMkLst>
            <pc:docMk/>
            <pc:sldMk cId="2064670655" sldId="262"/>
            <ac:spMk id="3" creationId="{681C622D-BAFC-82E3-DEDE-6428DB129B85}"/>
          </ac:spMkLst>
        </pc:spChg>
        <pc:picChg chg="mod">
          <ac:chgData name="Spector, Emily" userId="S::emily.spector@ttu.edu::c563a8af-9f6d-4970-b93d-a2649b5fc261" providerId="AD" clId="Web-{39BC289C-738A-6D6B-8268-550B203210C2}" dt="2023-12-04T22:46:27.405" v="1118" actId="1076"/>
          <ac:picMkLst>
            <pc:docMk/>
            <pc:sldMk cId="2064670655" sldId="262"/>
            <ac:picMk id="4" creationId="{001CA61C-E569-9DC6-630C-2BFE185EE3A3}"/>
          </ac:picMkLst>
        </pc:picChg>
      </pc:sldChg>
      <pc:sldChg chg="modSp new">
        <pc:chgData name="Spector, Emily" userId="S::emily.spector@ttu.edu::c563a8af-9f6d-4970-b93d-a2649b5fc261" providerId="AD" clId="Web-{39BC289C-738A-6D6B-8268-550B203210C2}" dt="2023-12-04T22:31:32.018" v="1117" actId="20577"/>
        <pc:sldMkLst>
          <pc:docMk/>
          <pc:sldMk cId="1122740210" sldId="263"/>
        </pc:sldMkLst>
        <pc:spChg chg="mod">
          <ac:chgData name="Spector, Emily" userId="S::emily.spector@ttu.edu::c563a8af-9f6d-4970-b93d-a2649b5fc261" providerId="AD" clId="Web-{39BC289C-738A-6D6B-8268-550B203210C2}" dt="2023-12-04T21:01:17.288" v="14" actId="20577"/>
          <ac:spMkLst>
            <pc:docMk/>
            <pc:sldMk cId="1122740210" sldId="263"/>
            <ac:spMk id="2" creationId="{8B6ECAA5-4784-CB1C-852D-8838AB54AA4E}"/>
          </ac:spMkLst>
        </pc:spChg>
        <pc:spChg chg="mod">
          <ac:chgData name="Spector, Emily" userId="S::emily.spector@ttu.edu::c563a8af-9f6d-4970-b93d-a2649b5fc261" providerId="AD" clId="Web-{39BC289C-738A-6D6B-8268-550B203210C2}" dt="2023-12-04T22:31:32.018" v="1117" actId="20577"/>
          <ac:spMkLst>
            <pc:docMk/>
            <pc:sldMk cId="1122740210" sldId="263"/>
            <ac:spMk id="3" creationId="{BE0D0C02-C8A5-79DE-68C6-D4EB32323E7E}"/>
          </ac:spMkLst>
        </pc:spChg>
      </pc:sldChg>
      <pc:sldChg chg="new">
        <pc:chgData name="Spector, Emily" userId="S::emily.spector@ttu.edu::c563a8af-9f6d-4970-b93d-a2649b5fc261" providerId="AD" clId="Web-{39BC289C-738A-6D6B-8268-550B203210C2}" dt="2023-12-04T21:09:10.458" v="214"/>
        <pc:sldMkLst>
          <pc:docMk/>
          <pc:sldMk cId="1139126948" sldId="264"/>
        </pc:sldMkLst>
      </pc:sldChg>
      <pc:sldChg chg="modSp new">
        <pc:chgData name="Spector, Emily" userId="S::emily.spector@ttu.edu::c563a8af-9f6d-4970-b93d-a2649b5fc261" providerId="AD" clId="Web-{39BC289C-738A-6D6B-8268-550B203210C2}" dt="2023-12-04T21:19:45.213" v="495" actId="20577"/>
        <pc:sldMkLst>
          <pc:docMk/>
          <pc:sldMk cId="1512655489" sldId="265"/>
        </pc:sldMkLst>
        <pc:spChg chg="mod">
          <ac:chgData name="Spector, Emily" userId="S::emily.spector@ttu.edu::c563a8af-9f6d-4970-b93d-a2649b5fc261" providerId="AD" clId="Web-{39BC289C-738A-6D6B-8268-550B203210C2}" dt="2023-12-04T21:19:45.213" v="495" actId="20577"/>
          <ac:spMkLst>
            <pc:docMk/>
            <pc:sldMk cId="1512655489" sldId="265"/>
            <ac:spMk id="2" creationId="{0DFFDB13-1670-DA93-0C34-48FC65883264}"/>
          </ac:spMkLst>
        </pc:spChg>
      </pc:sldChg>
      <pc:sldChg chg="addSp delSp modSp new modNotes">
        <pc:chgData name="Spector, Emily" userId="S::emily.spector@ttu.edu::c563a8af-9f6d-4970-b93d-a2649b5fc261" providerId="AD" clId="Web-{39BC289C-738A-6D6B-8268-550B203210C2}" dt="2023-12-04T22:53:10.058" v="1133"/>
        <pc:sldMkLst>
          <pc:docMk/>
          <pc:sldMk cId="199516777" sldId="267"/>
        </pc:sldMkLst>
        <pc:spChg chg="mod">
          <ac:chgData name="Spector, Emily" userId="S::emily.spector@ttu.edu::c563a8af-9f6d-4970-b93d-a2649b5fc261" providerId="AD" clId="Web-{39BC289C-738A-6D6B-8268-550B203210C2}" dt="2023-12-04T21:45:02.353" v="902" actId="20577"/>
          <ac:spMkLst>
            <pc:docMk/>
            <pc:sldMk cId="199516777" sldId="267"/>
            <ac:spMk id="3" creationId="{6E0CBD70-3F35-3A73-A436-DE877FDA70E8}"/>
          </ac:spMkLst>
        </pc:spChg>
        <pc:graphicFrameChg chg="add del mod">
          <ac:chgData name="Spector, Emily" userId="S::emily.spector@ttu.edu::c563a8af-9f6d-4970-b93d-a2649b5fc261" providerId="AD" clId="Web-{39BC289C-738A-6D6B-8268-550B203210C2}" dt="2023-12-04T21:36:28.291" v="859"/>
          <ac:graphicFrameMkLst>
            <pc:docMk/>
            <pc:sldMk cId="199516777" sldId="267"/>
            <ac:graphicFrameMk id="5" creationId="{BDCB430B-04C8-A999-8A1F-E1591CAA961B}"/>
          </ac:graphicFrameMkLst>
        </pc:graphicFrameChg>
      </pc:sldChg>
      <pc:sldChg chg="modSp">
        <pc:chgData name="Spector, Emily" userId="S::emily.spector@ttu.edu::c563a8af-9f6d-4970-b93d-a2649b5fc261" providerId="AD" clId="Web-{39BC289C-738A-6D6B-8268-550B203210C2}" dt="2023-12-04T22:47:18.578" v="1120" actId="14100"/>
        <pc:sldMkLst>
          <pc:docMk/>
          <pc:sldMk cId="4274696066" sldId="269"/>
        </pc:sldMkLst>
        <pc:picChg chg="mod">
          <ac:chgData name="Spector, Emily" userId="S::emily.spector@ttu.edu::c563a8af-9f6d-4970-b93d-a2649b5fc261" providerId="AD" clId="Web-{39BC289C-738A-6D6B-8268-550B203210C2}" dt="2023-12-04T22:47:18.578" v="1120" actId="14100"/>
          <ac:picMkLst>
            <pc:docMk/>
            <pc:sldMk cId="4274696066" sldId="269"/>
            <ac:picMk id="8" creationId="{761B7372-37D0-A1D7-573F-264194AB3D88}"/>
          </ac:picMkLst>
        </pc:picChg>
      </pc:sldChg>
      <pc:sldChg chg="modNotes">
        <pc:chgData name="Spector, Emily" userId="S::emily.spector@ttu.edu::c563a8af-9f6d-4970-b93d-a2649b5fc261" providerId="AD" clId="Web-{39BC289C-738A-6D6B-8268-550B203210C2}" dt="2023-12-04T22:53:01.214" v="1125"/>
        <pc:sldMkLst>
          <pc:docMk/>
          <pc:sldMk cId="3776998226"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5049F-C041-4EAC-A76A-6EE6135E3FEB}" type="datetimeFigureOut">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D4778-1B76-4EB4-AB55-57BF4C4C1A80}" type="slidenum">
              <a:t>‹#›</a:t>
            </a:fld>
            <a:endParaRPr lang="en-US"/>
          </a:p>
        </p:txBody>
      </p:sp>
    </p:spTree>
    <p:extLst>
      <p:ext uri="{BB962C8B-B14F-4D97-AF65-F5344CB8AC3E}">
        <p14:creationId xmlns:p14="http://schemas.microsoft.com/office/powerpoint/2010/main" val="3714205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Josh</a:t>
            </a:r>
          </a:p>
        </p:txBody>
      </p:sp>
      <p:sp>
        <p:nvSpPr>
          <p:cNvPr id="4" name="Slide Number Placeholder 3"/>
          <p:cNvSpPr>
            <a:spLocks noGrp="1"/>
          </p:cNvSpPr>
          <p:nvPr>
            <p:ph type="sldNum" sz="quarter" idx="5"/>
          </p:nvPr>
        </p:nvSpPr>
        <p:spPr/>
        <p:txBody>
          <a:bodyPr/>
          <a:lstStyle/>
          <a:p>
            <a:fld id="{7E0D4778-1B76-4EB4-AB55-57BF4C4C1A80}" type="slidenum">
              <a:t>2</a:t>
            </a:fld>
            <a:endParaRPr lang="en-US"/>
          </a:p>
        </p:txBody>
      </p:sp>
    </p:spTree>
    <p:extLst>
      <p:ext uri="{BB962C8B-B14F-4D97-AF65-F5344CB8AC3E}">
        <p14:creationId xmlns:p14="http://schemas.microsoft.com/office/powerpoint/2010/main" val="251185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James</a:t>
            </a:r>
          </a:p>
        </p:txBody>
      </p:sp>
      <p:sp>
        <p:nvSpPr>
          <p:cNvPr id="4" name="Slide Number Placeholder 3"/>
          <p:cNvSpPr>
            <a:spLocks noGrp="1"/>
          </p:cNvSpPr>
          <p:nvPr>
            <p:ph type="sldNum" sz="quarter" idx="5"/>
          </p:nvPr>
        </p:nvSpPr>
        <p:spPr/>
        <p:txBody>
          <a:bodyPr/>
          <a:lstStyle/>
          <a:p>
            <a:fld id="{7E0D4778-1B76-4EB4-AB55-57BF4C4C1A80}" type="slidenum">
              <a:rPr lang="en-US" smtClean="0"/>
              <a:t>11</a:t>
            </a:fld>
            <a:endParaRPr lang="en-US"/>
          </a:p>
        </p:txBody>
      </p:sp>
    </p:spTree>
    <p:extLst>
      <p:ext uri="{BB962C8B-B14F-4D97-AF65-F5344CB8AC3E}">
        <p14:creationId xmlns:p14="http://schemas.microsoft.com/office/powerpoint/2010/main" val="149318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James</a:t>
            </a:r>
          </a:p>
        </p:txBody>
      </p:sp>
      <p:sp>
        <p:nvSpPr>
          <p:cNvPr id="4" name="Slide Number Placeholder 3"/>
          <p:cNvSpPr>
            <a:spLocks noGrp="1"/>
          </p:cNvSpPr>
          <p:nvPr>
            <p:ph type="sldNum" sz="quarter" idx="5"/>
          </p:nvPr>
        </p:nvSpPr>
        <p:spPr/>
        <p:txBody>
          <a:bodyPr/>
          <a:lstStyle/>
          <a:p>
            <a:fld id="{7E0D4778-1B76-4EB4-AB55-57BF4C4C1A80}" type="slidenum">
              <a:rPr lang="en-US" smtClean="0"/>
              <a:t>12</a:t>
            </a:fld>
            <a:endParaRPr lang="en-US"/>
          </a:p>
        </p:txBody>
      </p:sp>
    </p:spTree>
    <p:extLst>
      <p:ext uri="{BB962C8B-B14F-4D97-AF65-F5344CB8AC3E}">
        <p14:creationId xmlns:p14="http://schemas.microsoft.com/office/powerpoint/2010/main" val="322346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Jonathan</a:t>
            </a:r>
          </a:p>
        </p:txBody>
      </p:sp>
      <p:sp>
        <p:nvSpPr>
          <p:cNvPr id="4" name="Slide Number Placeholder 3"/>
          <p:cNvSpPr>
            <a:spLocks noGrp="1"/>
          </p:cNvSpPr>
          <p:nvPr>
            <p:ph type="sldNum" sz="quarter" idx="5"/>
          </p:nvPr>
        </p:nvSpPr>
        <p:spPr/>
        <p:txBody>
          <a:bodyPr/>
          <a:lstStyle/>
          <a:p>
            <a:fld id="{7E0D4778-1B76-4EB4-AB55-57BF4C4C1A80}" type="slidenum">
              <a:t>13</a:t>
            </a:fld>
            <a:endParaRPr lang="en-US"/>
          </a:p>
        </p:txBody>
      </p:sp>
    </p:spTree>
    <p:extLst>
      <p:ext uri="{BB962C8B-B14F-4D97-AF65-F5344CB8AC3E}">
        <p14:creationId xmlns:p14="http://schemas.microsoft.com/office/powerpoint/2010/main" val="191359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Jonathan</a:t>
            </a:r>
          </a:p>
        </p:txBody>
      </p:sp>
      <p:sp>
        <p:nvSpPr>
          <p:cNvPr id="4" name="Slide Number Placeholder 3"/>
          <p:cNvSpPr>
            <a:spLocks noGrp="1"/>
          </p:cNvSpPr>
          <p:nvPr>
            <p:ph type="sldNum" sz="quarter" idx="5"/>
          </p:nvPr>
        </p:nvSpPr>
        <p:spPr/>
        <p:txBody>
          <a:bodyPr/>
          <a:lstStyle/>
          <a:p>
            <a:fld id="{7E0D4778-1B76-4EB4-AB55-57BF4C4C1A80}" type="slidenum">
              <a:t>14</a:t>
            </a:fld>
            <a:endParaRPr lang="en-US"/>
          </a:p>
        </p:txBody>
      </p:sp>
    </p:spTree>
    <p:extLst>
      <p:ext uri="{BB962C8B-B14F-4D97-AF65-F5344CB8AC3E}">
        <p14:creationId xmlns:p14="http://schemas.microsoft.com/office/powerpoint/2010/main" val="103166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Jonathan</a:t>
            </a:r>
          </a:p>
        </p:txBody>
      </p:sp>
      <p:sp>
        <p:nvSpPr>
          <p:cNvPr id="4" name="Slide Number Placeholder 3"/>
          <p:cNvSpPr>
            <a:spLocks noGrp="1"/>
          </p:cNvSpPr>
          <p:nvPr>
            <p:ph type="sldNum" sz="quarter" idx="5"/>
          </p:nvPr>
        </p:nvSpPr>
        <p:spPr/>
        <p:txBody>
          <a:bodyPr/>
          <a:lstStyle/>
          <a:p>
            <a:fld id="{7E0D4778-1B76-4EB4-AB55-57BF4C4C1A80}" type="slidenum">
              <a:t>15</a:t>
            </a:fld>
            <a:endParaRPr lang="en-US"/>
          </a:p>
        </p:txBody>
      </p:sp>
    </p:spTree>
    <p:extLst>
      <p:ext uri="{BB962C8B-B14F-4D97-AF65-F5344CB8AC3E}">
        <p14:creationId xmlns:p14="http://schemas.microsoft.com/office/powerpoint/2010/main" val="3447180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Jonathan</a:t>
            </a:r>
            <a:endParaRPr lang="en-US"/>
          </a:p>
        </p:txBody>
      </p:sp>
      <p:sp>
        <p:nvSpPr>
          <p:cNvPr id="4" name="Slide Number Placeholder 3"/>
          <p:cNvSpPr>
            <a:spLocks noGrp="1"/>
          </p:cNvSpPr>
          <p:nvPr>
            <p:ph type="sldNum" sz="quarter" idx="5"/>
          </p:nvPr>
        </p:nvSpPr>
        <p:spPr/>
        <p:txBody>
          <a:bodyPr/>
          <a:lstStyle/>
          <a:p>
            <a:fld id="{7E0D4778-1B76-4EB4-AB55-57BF4C4C1A80}" type="slidenum">
              <a:t>16</a:t>
            </a:fld>
            <a:endParaRPr lang="en-US"/>
          </a:p>
        </p:txBody>
      </p:sp>
    </p:spTree>
    <p:extLst>
      <p:ext uri="{BB962C8B-B14F-4D97-AF65-F5344CB8AC3E}">
        <p14:creationId xmlns:p14="http://schemas.microsoft.com/office/powerpoint/2010/main" val="330231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Jonathan</a:t>
            </a:r>
          </a:p>
        </p:txBody>
      </p:sp>
      <p:sp>
        <p:nvSpPr>
          <p:cNvPr id="4" name="Slide Number Placeholder 3"/>
          <p:cNvSpPr>
            <a:spLocks noGrp="1"/>
          </p:cNvSpPr>
          <p:nvPr>
            <p:ph type="sldNum" sz="quarter" idx="5"/>
          </p:nvPr>
        </p:nvSpPr>
        <p:spPr/>
        <p:txBody>
          <a:bodyPr/>
          <a:lstStyle/>
          <a:p>
            <a:fld id="{7E0D4778-1B76-4EB4-AB55-57BF4C4C1A80}" type="slidenum">
              <a:t>17</a:t>
            </a:fld>
            <a:endParaRPr lang="en-US"/>
          </a:p>
        </p:txBody>
      </p:sp>
    </p:spTree>
    <p:extLst>
      <p:ext uri="{BB962C8B-B14F-4D97-AF65-F5344CB8AC3E}">
        <p14:creationId xmlns:p14="http://schemas.microsoft.com/office/powerpoint/2010/main" val="364043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Josh</a:t>
            </a:r>
          </a:p>
        </p:txBody>
      </p:sp>
      <p:sp>
        <p:nvSpPr>
          <p:cNvPr id="4" name="Slide Number Placeholder 3"/>
          <p:cNvSpPr>
            <a:spLocks noGrp="1"/>
          </p:cNvSpPr>
          <p:nvPr>
            <p:ph type="sldNum" sz="quarter" idx="5"/>
          </p:nvPr>
        </p:nvSpPr>
        <p:spPr/>
        <p:txBody>
          <a:bodyPr/>
          <a:lstStyle/>
          <a:p>
            <a:fld id="{7E0D4778-1B76-4EB4-AB55-57BF4C4C1A80}" type="slidenum">
              <a:t>3</a:t>
            </a:fld>
            <a:endParaRPr lang="en-US"/>
          </a:p>
        </p:txBody>
      </p:sp>
    </p:spTree>
    <p:extLst>
      <p:ext uri="{BB962C8B-B14F-4D97-AF65-F5344CB8AC3E}">
        <p14:creationId xmlns:p14="http://schemas.microsoft.com/office/powerpoint/2010/main" val="282891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Josh</a:t>
            </a:r>
          </a:p>
        </p:txBody>
      </p:sp>
      <p:sp>
        <p:nvSpPr>
          <p:cNvPr id="4" name="Slide Number Placeholder 3"/>
          <p:cNvSpPr>
            <a:spLocks noGrp="1"/>
          </p:cNvSpPr>
          <p:nvPr>
            <p:ph type="sldNum" sz="quarter" idx="5"/>
          </p:nvPr>
        </p:nvSpPr>
        <p:spPr/>
        <p:txBody>
          <a:bodyPr/>
          <a:lstStyle/>
          <a:p>
            <a:fld id="{7E0D4778-1B76-4EB4-AB55-57BF4C4C1A80}" type="slidenum">
              <a:t>4</a:t>
            </a:fld>
            <a:endParaRPr lang="en-US"/>
          </a:p>
        </p:txBody>
      </p:sp>
    </p:spTree>
    <p:extLst>
      <p:ext uri="{BB962C8B-B14F-4D97-AF65-F5344CB8AC3E}">
        <p14:creationId xmlns:p14="http://schemas.microsoft.com/office/powerpoint/2010/main" val="415262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Josh</a:t>
            </a:r>
          </a:p>
        </p:txBody>
      </p:sp>
      <p:sp>
        <p:nvSpPr>
          <p:cNvPr id="4" name="Slide Number Placeholder 3"/>
          <p:cNvSpPr>
            <a:spLocks noGrp="1"/>
          </p:cNvSpPr>
          <p:nvPr>
            <p:ph type="sldNum" sz="quarter" idx="5"/>
          </p:nvPr>
        </p:nvSpPr>
        <p:spPr/>
        <p:txBody>
          <a:bodyPr/>
          <a:lstStyle/>
          <a:p>
            <a:fld id="{7E0D4778-1B76-4EB4-AB55-57BF4C4C1A80}" type="slidenum">
              <a:t>5</a:t>
            </a:fld>
            <a:endParaRPr lang="en-US"/>
          </a:p>
        </p:txBody>
      </p:sp>
    </p:spTree>
    <p:extLst>
      <p:ext uri="{BB962C8B-B14F-4D97-AF65-F5344CB8AC3E}">
        <p14:creationId xmlns:p14="http://schemas.microsoft.com/office/powerpoint/2010/main" val="279654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emily</a:t>
            </a:r>
          </a:p>
        </p:txBody>
      </p:sp>
      <p:sp>
        <p:nvSpPr>
          <p:cNvPr id="4" name="Slide Number Placeholder 3"/>
          <p:cNvSpPr>
            <a:spLocks noGrp="1"/>
          </p:cNvSpPr>
          <p:nvPr>
            <p:ph type="sldNum" sz="quarter" idx="5"/>
          </p:nvPr>
        </p:nvSpPr>
        <p:spPr/>
        <p:txBody>
          <a:bodyPr/>
          <a:lstStyle/>
          <a:p>
            <a:fld id="{7E0D4778-1B76-4EB4-AB55-57BF4C4C1A80}" type="slidenum">
              <a:rPr lang="en-US"/>
              <a:t>6</a:t>
            </a:fld>
            <a:endParaRPr lang="en-US"/>
          </a:p>
        </p:txBody>
      </p:sp>
    </p:spTree>
    <p:extLst>
      <p:ext uri="{BB962C8B-B14F-4D97-AF65-F5344CB8AC3E}">
        <p14:creationId xmlns:p14="http://schemas.microsoft.com/office/powerpoint/2010/main" val="323533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emily</a:t>
            </a:r>
          </a:p>
        </p:txBody>
      </p:sp>
      <p:sp>
        <p:nvSpPr>
          <p:cNvPr id="4" name="Slide Number Placeholder 3"/>
          <p:cNvSpPr>
            <a:spLocks noGrp="1"/>
          </p:cNvSpPr>
          <p:nvPr>
            <p:ph type="sldNum" sz="quarter" idx="5"/>
          </p:nvPr>
        </p:nvSpPr>
        <p:spPr/>
        <p:txBody>
          <a:bodyPr/>
          <a:lstStyle/>
          <a:p>
            <a:fld id="{7E0D4778-1B76-4EB4-AB55-57BF4C4C1A80}" type="slidenum">
              <a:rPr lang="en-US"/>
              <a:t>7</a:t>
            </a:fld>
            <a:endParaRPr lang="en-US"/>
          </a:p>
        </p:txBody>
      </p:sp>
    </p:spTree>
    <p:extLst>
      <p:ext uri="{BB962C8B-B14F-4D97-AF65-F5344CB8AC3E}">
        <p14:creationId xmlns:p14="http://schemas.microsoft.com/office/powerpoint/2010/main" val="375196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emily</a:t>
            </a:r>
          </a:p>
        </p:txBody>
      </p:sp>
      <p:sp>
        <p:nvSpPr>
          <p:cNvPr id="4" name="Slide Number Placeholder 3"/>
          <p:cNvSpPr>
            <a:spLocks noGrp="1"/>
          </p:cNvSpPr>
          <p:nvPr>
            <p:ph type="sldNum" sz="quarter" idx="5"/>
          </p:nvPr>
        </p:nvSpPr>
        <p:spPr/>
        <p:txBody>
          <a:bodyPr/>
          <a:lstStyle/>
          <a:p>
            <a:fld id="{7E0D4778-1B76-4EB4-AB55-57BF4C4C1A80}" type="slidenum">
              <a:rPr lang="en-US"/>
              <a:t>8</a:t>
            </a:fld>
            <a:endParaRPr lang="en-US"/>
          </a:p>
        </p:txBody>
      </p:sp>
    </p:spTree>
    <p:extLst>
      <p:ext uri="{BB962C8B-B14F-4D97-AF65-F5344CB8AC3E}">
        <p14:creationId xmlns:p14="http://schemas.microsoft.com/office/powerpoint/2010/main" val="56075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James</a:t>
            </a:r>
          </a:p>
        </p:txBody>
      </p:sp>
      <p:sp>
        <p:nvSpPr>
          <p:cNvPr id="4" name="Slide Number Placeholder 3"/>
          <p:cNvSpPr>
            <a:spLocks noGrp="1"/>
          </p:cNvSpPr>
          <p:nvPr>
            <p:ph type="sldNum" sz="quarter" idx="5"/>
          </p:nvPr>
        </p:nvSpPr>
        <p:spPr/>
        <p:txBody>
          <a:bodyPr/>
          <a:lstStyle/>
          <a:p>
            <a:fld id="{7E0D4778-1B76-4EB4-AB55-57BF4C4C1A80}" type="slidenum">
              <a:rPr lang="en-US" smtClean="0"/>
              <a:t>9</a:t>
            </a:fld>
            <a:endParaRPr lang="en-US"/>
          </a:p>
        </p:txBody>
      </p:sp>
    </p:spTree>
    <p:extLst>
      <p:ext uri="{BB962C8B-B14F-4D97-AF65-F5344CB8AC3E}">
        <p14:creationId xmlns:p14="http://schemas.microsoft.com/office/powerpoint/2010/main" val="2835413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James</a:t>
            </a:r>
          </a:p>
        </p:txBody>
      </p:sp>
      <p:sp>
        <p:nvSpPr>
          <p:cNvPr id="4" name="Slide Number Placeholder 3"/>
          <p:cNvSpPr>
            <a:spLocks noGrp="1"/>
          </p:cNvSpPr>
          <p:nvPr>
            <p:ph type="sldNum" sz="quarter" idx="5"/>
          </p:nvPr>
        </p:nvSpPr>
        <p:spPr/>
        <p:txBody>
          <a:bodyPr/>
          <a:lstStyle/>
          <a:p>
            <a:fld id="{7E0D4778-1B76-4EB4-AB55-57BF4C4C1A80}" type="slidenum">
              <a:rPr lang="en-US" smtClean="0"/>
              <a:t>10</a:t>
            </a:fld>
            <a:endParaRPr lang="en-US"/>
          </a:p>
        </p:txBody>
      </p:sp>
    </p:spTree>
    <p:extLst>
      <p:ext uri="{BB962C8B-B14F-4D97-AF65-F5344CB8AC3E}">
        <p14:creationId xmlns:p14="http://schemas.microsoft.com/office/powerpoint/2010/main" val="234133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8817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5819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8382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951016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216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452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81362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038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138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2562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7378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2379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428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8382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7473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5119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9008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627719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C6749E-39DD-04FF-4AB1-41FC12D3533F}"/>
              </a:ext>
            </a:extLst>
          </p:cNvPr>
          <p:cNvPicPr>
            <a:picLocks noChangeAspect="1"/>
          </p:cNvPicPr>
          <p:nvPr/>
        </p:nvPicPr>
        <p:blipFill rotWithShape="1">
          <a:blip r:embed="rId4">
            <a:duotone>
              <a:prstClr val="black"/>
              <a:schemeClr val="accent5">
                <a:tint val="45000"/>
                <a:satMod val="400000"/>
              </a:schemeClr>
            </a:duotone>
            <a:alphaModFix amt="25000"/>
          </a:blip>
          <a:srcRect l="5632" t="36066" r="3453" b="-7"/>
          <a:stretch/>
        </p:blipFill>
        <p:spPr>
          <a:xfrm>
            <a:off x="20" y="-2825"/>
            <a:ext cx="12191980" cy="6857990"/>
          </a:xfrm>
          <a:prstGeom prst="rect">
            <a:avLst/>
          </a:prstGeom>
        </p:spPr>
      </p:pic>
      <p:sp>
        <p:nvSpPr>
          <p:cNvPr id="2" name="Title 1">
            <a:extLst>
              <a:ext uri="{FF2B5EF4-FFF2-40B4-BE49-F238E27FC236}">
                <a16:creationId xmlns:a16="http://schemas.microsoft.com/office/drawing/2014/main" id="{295D02A6-F8AA-4725-8C28-2A97898F7F3D}"/>
              </a:ext>
            </a:extLst>
          </p:cNvPr>
          <p:cNvSpPr>
            <a:spLocks noGrp="1"/>
          </p:cNvSpPr>
          <p:nvPr>
            <p:ph type="ctrTitle"/>
          </p:nvPr>
        </p:nvSpPr>
        <p:spPr>
          <a:xfrm>
            <a:off x="1154955" y="1447800"/>
            <a:ext cx="8825658" cy="3329581"/>
          </a:xfrm>
        </p:spPr>
        <p:txBody>
          <a:bodyPr>
            <a:normAutofit fontScale="90000"/>
          </a:bodyPr>
          <a:lstStyle/>
          <a:p>
            <a:r>
              <a:rPr lang="en-US">
                <a:solidFill>
                  <a:srgbClr val="E7E6E6"/>
                </a:solidFill>
                <a:ea typeface="Calibri Light"/>
                <a:cs typeface="Calibri Light"/>
              </a:rPr>
              <a:t>Harvesting Insights: A Drought-Focused Agriculture Data Study</a:t>
            </a:r>
            <a:endParaRPr lang="en-US"/>
          </a:p>
        </p:txBody>
      </p:sp>
      <p:sp>
        <p:nvSpPr>
          <p:cNvPr id="3" name="Subtitle 2">
            <a:extLst>
              <a:ext uri="{FF2B5EF4-FFF2-40B4-BE49-F238E27FC236}">
                <a16:creationId xmlns:a16="http://schemas.microsoft.com/office/drawing/2014/main" id="{303EF46C-4AE6-AEBA-3BF6-BC89904AC3FA}"/>
              </a:ext>
            </a:extLst>
          </p:cNvPr>
          <p:cNvSpPr>
            <a:spLocks noGrp="1"/>
          </p:cNvSpPr>
          <p:nvPr>
            <p:ph type="subTitle" idx="1"/>
          </p:nvPr>
        </p:nvSpPr>
        <p:spPr>
          <a:xfrm>
            <a:off x="1154955" y="4777380"/>
            <a:ext cx="8825658" cy="861420"/>
          </a:xfrm>
        </p:spPr>
        <p:txBody>
          <a:bodyPr vert="horz" lIns="91440" tIns="45720" rIns="91440" bIns="45720" rtlCol="0">
            <a:normAutofit/>
          </a:bodyPr>
          <a:lstStyle/>
          <a:p>
            <a:r>
              <a:rPr lang="en-US">
                <a:ea typeface="Calibri"/>
                <a:cs typeface="Calibri"/>
              </a:rPr>
              <a:t>By: Jonathan Busch, Josh Corry, Emily Spector, James Parker</a:t>
            </a:r>
            <a:endParaRPr lang="en-US"/>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1110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C76-C16C-37F2-D229-354EF06FEFA1}"/>
              </a:ext>
            </a:extLst>
          </p:cNvPr>
          <p:cNvSpPr>
            <a:spLocks noGrp="1"/>
          </p:cNvSpPr>
          <p:nvPr>
            <p:ph type="title"/>
          </p:nvPr>
        </p:nvSpPr>
        <p:spPr/>
        <p:txBody>
          <a:bodyPr/>
          <a:lstStyle/>
          <a:p>
            <a:r>
              <a:rPr lang="en-US">
                <a:ea typeface="Calibri Light"/>
                <a:cs typeface="Calibri Light"/>
              </a:rPr>
              <a:t>Cluster Analysis-Model Based</a:t>
            </a:r>
            <a:endParaRPr lang="en-US"/>
          </a:p>
        </p:txBody>
      </p:sp>
      <p:pic>
        <p:nvPicPr>
          <p:cNvPr id="5" name="Picture 4" descr="A graph of different colored lines&#10;&#10;Description automatically generated">
            <a:extLst>
              <a:ext uri="{FF2B5EF4-FFF2-40B4-BE49-F238E27FC236}">
                <a16:creationId xmlns:a16="http://schemas.microsoft.com/office/drawing/2014/main" id="{D84DF69A-4197-DA3F-1137-E7478709FBD5}"/>
              </a:ext>
            </a:extLst>
          </p:cNvPr>
          <p:cNvPicPr>
            <a:picLocks noChangeAspect="1"/>
          </p:cNvPicPr>
          <p:nvPr/>
        </p:nvPicPr>
        <p:blipFill>
          <a:blip r:embed="rId3"/>
          <a:stretch>
            <a:fillRect/>
          </a:stretch>
        </p:blipFill>
        <p:spPr>
          <a:xfrm>
            <a:off x="128173" y="1812303"/>
            <a:ext cx="5972175" cy="3686175"/>
          </a:xfrm>
          <a:prstGeom prst="rect">
            <a:avLst/>
          </a:prstGeom>
        </p:spPr>
      </p:pic>
      <p:pic>
        <p:nvPicPr>
          <p:cNvPr id="6" name="Picture 5">
            <a:extLst>
              <a:ext uri="{FF2B5EF4-FFF2-40B4-BE49-F238E27FC236}">
                <a16:creationId xmlns:a16="http://schemas.microsoft.com/office/drawing/2014/main" id="{A62A3923-2098-213C-BC03-1554547A6084}"/>
              </a:ext>
            </a:extLst>
          </p:cNvPr>
          <p:cNvPicPr>
            <a:picLocks noChangeAspect="1"/>
          </p:cNvPicPr>
          <p:nvPr/>
        </p:nvPicPr>
        <p:blipFill>
          <a:blip r:embed="rId4"/>
          <a:stretch>
            <a:fillRect/>
          </a:stretch>
        </p:blipFill>
        <p:spPr>
          <a:xfrm>
            <a:off x="6035899" y="1812303"/>
            <a:ext cx="5972175" cy="3686175"/>
          </a:xfrm>
          <a:prstGeom prst="rect">
            <a:avLst/>
          </a:prstGeom>
        </p:spPr>
      </p:pic>
    </p:spTree>
    <p:extLst>
      <p:ext uri="{BB962C8B-B14F-4D97-AF65-F5344CB8AC3E}">
        <p14:creationId xmlns:p14="http://schemas.microsoft.com/office/powerpoint/2010/main" val="232338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B257-0FA3-69E3-2FA5-6C50279E6874}"/>
              </a:ext>
            </a:extLst>
          </p:cNvPr>
          <p:cNvSpPr>
            <a:spLocks noGrp="1"/>
          </p:cNvSpPr>
          <p:nvPr>
            <p:ph type="title"/>
          </p:nvPr>
        </p:nvSpPr>
        <p:spPr/>
        <p:txBody>
          <a:bodyPr/>
          <a:lstStyle/>
          <a:p>
            <a:r>
              <a:rPr lang="en-US">
                <a:ea typeface="Calibri Light"/>
                <a:cs typeface="Calibri Light"/>
              </a:rPr>
              <a:t>Cluster Analysis K-Means</a:t>
            </a:r>
            <a:endParaRPr lang="en-US"/>
          </a:p>
        </p:txBody>
      </p:sp>
      <p:sp>
        <p:nvSpPr>
          <p:cNvPr id="3" name="Content Placeholder 2">
            <a:extLst>
              <a:ext uri="{FF2B5EF4-FFF2-40B4-BE49-F238E27FC236}">
                <a16:creationId xmlns:a16="http://schemas.microsoft.com/office/drawing/2014/main" id="{681C622D-BAFC-82E3-DEDE-6428DB129B85}"/>
              </a:ext>
            </a:extLst>
          </p:cNvPr>
          <p:cNvSpPr>
            <a:spLocks noGrp="1"/>
          </p:cNvSpPr>
          <p:nvPr>
            <p:ph idx="1"/>
          </p:nvPr>
        </p:nvSpPr>
        <p:spPr>
          <a:xfrm>
            <a:off x="1103313" y="2052918"/>
            <a:ext cx="4992688" cy="4195481"/>
          </a:xfrm>
        </p:spPr>
        <p:txBody>
          <a:bodyPr vert="horz" lIns="91440" tIns="45720" rIns="91440" bIns="45720" rtlCol="0" anchor="t">
            <a:normAutofit/>
          </a:bodyPr>
          <a:lstStyle/>
          <a:p>
            <a:r>
              <a:rPr lang="en-US">
                <a:ea typeface="Calibri"/>
                <a:cs typeface="Calibri"/>
              </a:rPr>
              <a:t>We performed cluster analysis of our data using a few different methods: Hierarchical clustering using complete, single, and average linkage methods, K-means clustering, and model-based clustering</a:t>
            </a:r>
          </a:p>
          <a:p>
            <a:r>
              <a:rPr lang="en-US">
                <a:ea typeface="Calibri"/>
                <a:cs typeface="Calibri"/>
              </a:rPr>
              <a:t>We decided that K means clustering produced the most interpretable clusters</a:t>
            </a:r>
          </a:p>
        </p:txBody>
      </p:sp>
      <p:pic>
        <p:nvPicPr>
          <p:cNvPr id="4" name="Content Placeholder 7" descr="A graph of colored circles&#10;&#10;Description automatically generated">
            <a:extLst>
              <a:ext uri="{FF2B5EF4-FFF2-40B4-BE49-F238E27FC236}">
                <a16:creationId xmlns:a16="http://schemas.microsoft.com/office/drawing/2014/main" id="{001CA61C-E569-9DC6-630C-2BFE185EE3A3}"/>
              </a:ext>
            </a:extLst>
          </p:cNvPr>
          <p:cNvPicPr>
            <a:picLocks noChangeAspect="1"/>
          </p:cNvPicPr>
          <p:nvPr/>
        </p:nvPicPr>
        <p:blipFill rotWithShape="1">
          <a:blip r:embed="rId3"/>
          <a:srcRect t="6098" r="4651" b="4449"/>
          <a:stretch/>
        </p:blipFill>
        <p:spPr bwMode="auto">
          <a:xfrm>
            <a:off x="6226815" y="2136695"/>
            <a:ext cx="5634037" cy="334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67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colored circles&#10;&#10;Description automatically generated">
            <a:extLst>
              <a:ext uri="{FF2B5EF4-FFF2-40B4-BE49-F238E27FC236}">
                <a16:creationId xmlns:a16="http://schemas.microsoft.com/office/drawing/2014/main" id="{55AA88ED-2E9B-666F-3870-7BEE67F3AEFF}"/>
              </a:ext>
            </a:extLst>
          </p:cNvPr>
          <p:cNvPicPr>
            <a:picLocks noChangeAspect="1"/>
          </p:cNvPicPr>
          <p:nvPr/>
        </p:nvPicPr>
        <p:blipFill>
          <a:blip r:embed="rId3"/>
          <a:stretch>
            <a:fillRect/>
          </a:stretch>
        </p:blipFill>
        <p:spPr>
          <a:xfrm>
            <a:off x="4806818" y="1302544"/>
            <a:ext cx="7385182" cy="4557712"/>
          </a:xfrm>
          <a:prstGeom prst="rect">
            <a:avLst/>
          </a:prstGeom>
        </p:spPr>
      </p:pic>
      <p:sp>
        <p:nvSpPr>
          <p:cNvPr id="2" name="Title 1">
            <a:extLst>
              <a:ext uri="{FF2B5EF4-FFF2-40B4-BE49-F238E27FC236}">
                <a16:creationId xmlns:a16="http://schemas.microsoft.com/office/drawing/2014/main" id="{D76CACB0-0AAF-4726-9C16-D419D7A4C86B}"/>
              </a:ext>
            </a:extLst>
          </p:cNvPr>
          <p:cNvSpPr>
            <a:spLocks noGrp="1"/>
          </p:cNvSpPr>
          <p:nvPr>
            <p:ph type="title"/>
          </p:nvPr>
        </p:nvSpPr>
        <p:spPr/>
        <p:txBody>
          <a:bodyPr/>
          <a:lstStyle/>
          <a:p>
            <a:r>
              <a:rPr lang="en-US"/>
              <a:t>Interesting Note</a:t>
            </a:r>
          </a:p>
        </p:txBody>
      </p:sp>
      <p:sp>
        <p:nvSpPr>
          <p:cNvPr id="11" name="Content Placeholder 10">
            <a:extLst>
              <a:ext uri="{FF2B5EF4-FFF2-40B4-BE49-F238E27FC236}">
                <a16:creationId xmlns:a16="http://schemas.microsoft.com/office/drawing/2014/main" id="{36F4AF72-5A96-F56F-C07E-1770DC318244}"/>
              </a:ext>
            </a:extLst>
          </p:cNvPr>
          <p:cNvSpPr>
            <a:spLocks noGrp="1"/>
          </p:cNvSpPr>
          <p:nvPr>
            <p:ph idx="1"/>
          </p:nvPr>
        </p:nvSpPr>
        <p:spPr>
          <a:xfrm>
            <a:off x="0" y="1971673"/>
            <a:ext cx="4914900" cy="3219453"/>
          </a:xfrm>
        </p:spPr>
        <p:txBody>
          <a:bodyPr>
            <a:normAutofit/>
          </a:bodyPr>
          <a:lstStyle/>
          <a:p>
            <a:r>
              <a:rPr lang="en-US"/>
              <a:t>An interesting note looking at the results of our clustering is that the population drought (PPD1) and the area drought (PAD1) have a roughly linear scatterplot, which makes logical sense, as the two should be related. As greater area of land is under drought, a larger proportion of the population will also be in drought conditions.</a:t>
            </a:r>
          </a:p>
        </p:txBody>
      </p:sp>
      <p:sp>
        <p:nvSpPr>
          <p:cNvPr id="6" name="AutoShape 6">
            <a:extLst>
              <a:ext uri="{FF2B5EF4-FFF2-40B4-BE49-F238E27FC236}">
                <a16:creationId xmlns:a16="http://schemas.microsoft.com/office/drawing/2014/main" id="{53038D70-C0C4-DA3B-406F-3E95CAF80A08}"/>
              </a:ext>
            </a:extLst>
          </p:cNvPr>
          <p:cNvSpPr>
            <a:spLocks noChangeAspect="1" noChangeArrowheads="1"/>
          </p:cNvSpPr>
          <p:nvPr/>
        </p:nvSpPr>
        <p:spPr bwMode="auto">
          <a:xfrm>
            <a:off x="2075935" y="-591065"/>
            <a:ext cx="4172465" cy="41724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912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9A90-FA42-C5AB-DECA-2C5B32151B2E}"/>
              </a:ext>
            </a:extLst>
          </p:cNvPr>
          <p:cNvSpPr>
            <a:spLocks noGrp="1"/>
          </p:cNvSpPr>
          <p:nvPr>
            <p:ph type="title"/>
          </p:nvPr>
        </p:nvSpPr>
        <p:spPr/>
        <p:txBody>
          <a:bodyPr/>
          <a:lstStyle/>
          <a:p>
            <a:r>
              <a:rPr lang="en-US"/>
              <a:t>Exploratory Factor Analysis</a:t>
            </a:r>
          </a:p>
        </p:txBody>
      </p:sp>
      <p:sp>
        <p:nvSpPr>
          <p:cNvPr id="7" name="Content Placeholder 6">
            <a:extLst>
              <a:ext uri="{FF2B5EF4-FFF2-40B4-BE49-F238E27FC236}">
                <a16:creationId xmlns:a16="http://schemas.microsoft.com/office/drawing/2014/main" id="{ED640D6F-78E7-7605-1184-EAD87BCFD8DA}"/>
              </a:ext>
            </a:extLst>
          </p:cNvPr>
          <p:cNvSpPr>
            <a:spLocks noGrp="1"/>
          </p:cNvSpPr>
          <p:nvPr>
            <p:ph idx="1"/>
          </p:nvPr>
        </p:nvSpPr>
        <p:spPr>
          <a:xfrm>
            <a:off x="838200" y="1825625"/>
            <a:ext cx="4229030" cy="4351338"/>
          </a:xfrm>
        </p:spPr>
        <p:txBody>
          <a:bodyPr vert="horz" lIns="91440" tIns="45720" rIns="91440" bIns="45720" rtlCol="0" anchor="t">
            <a:normAutofit/>
          </a:bodyPr>
          <a:lstStyle/>
          <a:p>
            <a:r>
              <a:rPr lang="en-US">
                <a:ea typeface="Calibri"/>
                <a:cs typeface="Calibri"/>
              </a:rPr>
              <a:t>Factor 1: Drought </a:t>
            </a:r>
          </a:p>
          <a:p>
            <a:endParaRPr lang="en-US">
              <a:ea typeface="Calibri"/>
              <a:cs typeface="Calibri"/>
            </a:endParaRPr>
          </a:p>
          <a:p>
            <a:r>
              <a:rPr lang="en-US">
                <a:ea typeface="Calibri"/>
                <a:cs typeface="Calibri"/>
              </a:rPr>
              <a:t>Factor 2: Inflation</a:t>
            </a:r>
          </a:p>
          <a:p>
            <a:endParaRPr lang="en-US">
              <a:ea typeface="Calibri"/>
              <a:cs typeface="Calibri"/>
            </a:endParaRPr>
          </a:p>
          <a:p>
            <a:r>
              <a:rPr lang="en-US">
                <a:ea typeface="Calibri"/>
                <a:cs typeface="Calibri"/>
              </a:rPr>
              <a:t>Factor 3: Food Supply</a:t>
            </a:r>
          </a:p>
          <a:p>
            <a:pPr>
              <a:buClr>
                <a:srgbClr val="8AD0D6"/>
              </a:buClr>
            </a:pPr>
            <a:endParaRPr lang="en-US">
              <a:ea typeface="Calibri"/>
              <a:cs typeface="Calibri"/>
            </a:endParaRPr>
          </a:p>
          <a:p>
            <a:pPr>
              <a:buClr>
                <a:srgbClr val="8AD0D6"/>
              </a:buClr>
            </a:pPr>
            <a:r>
              <a:rPr lang="en-US">
                <a:ea typeface="Calibri"/>
                <a:cs typeface="Calibri"/>
              </a:rPr>
              <a:t>46% of Variance Explained with 3 Factors</a:t>
            </a:r>
          </a:p>
          <a:p>
            <a:pPr>
              <a:buClr>
                <a:srgbClr val="8AD0D6"/>
              </a:buClr>
            </a:pPr>
            <a:r>
              <a:rPr lang="en-US">
                <a:ea typeface="Calibri"/>
                <a:cs typeface="Calibri"/>
              </a:rPr>
              <a:t>Could Not Increase # of Factors</a:t>
            </a:r>
          </a:p>
        </p:txBody>
      </p:sp>
      <p:graphicFrame>
        <p:nvGraphicFramePr>
          <p:cNvPr id="9" name="Content Placeholder 4">
            <a:extLst>
              <a:ext uri="{FF2B5EF4-FFF2-40B4-BE49-F238E27FC236}">
                <a16:creationId xmlns:a16="http://schemas.microsoft.com/office/drawing/2014/main" id="{80267AFC-9E79-0C0F-A724-C24D1829F550}"/>
              </a:ext>
            </a:extLst>
          </p:cNvPr>
          <p:cNvGraphicFramePr>
            <a:graphicFrameLocks/>
          </p:cNvGraphicFramePr>
          <p:nvPr>
            <p:extLst>
              <p:ext uri="{D42A27DB-BD31-4B8C-83A1-F6EECF244321}">
                <p14:modId xmlns:p14="http://schemas.microsoft.com/office/powerpoint/2010/main" val="3346420938"/>
              </p:ext>
            </p:extLst>
          </p:nvPr>
        </p:nvGraphicFramePr>
        <p:xfrm>
          <a:off x="5068956" y="1689652"/>
          <a:ext cx="6284844" cy="3947846"/>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3256909924"/>
                    </a:ext>
                  </a:extLst>
                </a:gridCol>
                <a:gridCol w="1408671">
                  <a:extLst>
                    <a:ext uri="{9D8B030D-6E8A-4147-A177-3AD203B41FA5}">
                      <a16:colId xmlns:a16="http://schemas.microsoft.com/office/drawing/2014/main" val="4244683414"/>
                    </a:ext>
                  </a:extLst>
                </a:gridCol>
                <a:gridCol w="1470068">
                  <a:extLst>
                    <a:ext uri="{9D8B030D-6E8A-4147-A177-3AD203B41FA5}">
                      <a16:colId xmlns:a16="http://schemas.microsoft.com/office/drawing/2014/main" val="1419643007"/>
                    </a:ext>
                  </a:extLst>
                </a:gridCol>
                <a:gridCol w="1481137">
                  <a:extLst>
                    <a:ext uri="{9D8B030D-6E8A-4147-A177-3AD203B41FA5}">
                      <a16:colId xmlns:a16="http://schemas.microsoft.com/office/drawing/2014/main" val="2611719094"/>
                    </a:ext>
                  </a:extLst>
                </a:gridCol>
              </a:tblGrid>
              <a:tr h="563978">
                <a:tc>
                  <a:txBody>
                    <a:bodyPr/>
                    <a:lstStyle/>
                    <a:p>
                      <a:r>
                        <a:rPr lang="en-US" sz="2500" b="1"/>
                        <a:t>Loadings</a:t>
                      </a:r>
                    </a:p>
                  </a:txBody>
                  <a:tcPr/>
                </a:tc>
                <a:tc>
                  <a:txBody>
                    <a:bodyPr/>
                    <a:lstStyle/>
                    <a:p>
                      <a:r>
                        <a:rPr lang="en-US" sz="2500" b="1"/>
                        <a:t>Factor1</a:t>
                      </a:r>
                    </a:p>
                  </a:txBody>
                  <a:tcPr/>
                </a:tc>
                <a:tc>
                  <a:txBody>
                    <a:bodyPr/>
                    <a:lstStyle/>
                    <a:p>
                      <a:r>
                        <a:rPr lang="en-US" sz="2500" b="1"/>
                        <a:t>Factor2</a:t>
                      </a:r>
                    </a:p>
                  </a:txBody>
                  <a:tcPr/>
                </a:tc>
                <a:tc>
                  <a:txBody>
                    <a:bodyPr/>
                    <a:lstStyle/>
                    <a:p>
                      <a:r>
                        <a:rPr lang="en-US" sz="2500" b="1"/>
                        <a:t>Factor3</a:t>
                      </a:r>
                    </a:p>
                  </a:txBody>
                  <a:tcPr/>
                </a:tc>
                <a:extLst>
                  <a:ext uri="{0D108BD9-81ED-4DB2-BD59-A6C34878D82A}">
                    <a16:rowId xmlns:a16="http://schemas.microsoft.com/office/drawing/2014/main" val="1204588928"/>
                  </a:ext>
                </a:extLst>
              </a:tr>
              <a:tr h="563978">
                <a:tc>
                  <a:txBody>
                    <a:bodyPr/>
                    <a:lstStyle/>
                    <a:p>
                      <a:r>
                        <a:rPr lang="en-US" sz="2500" b="1"/>
                        <a:t>PAD1</a:t>
                      </a:r>
                    </a:p>
                  </a:txBody>
                  <a:tcPr/>
                </a:tc>
                <a:tc>
                  <a:txBody>
                    <a:bodyPr/>
                    <a:lstStyle/>
                    <a:p>
                      <a:r>
                        <a:rPr lang="en-US" sz="2500" b="1"/>
                        <a:t>0.776</a:t>
                      </a:r>
                    </a:p>
                  </a:txBody>
                  <a:tcPr/>
                </a:tc>
                <a:tc>
                  <a:txBody>
                    <a:bodyPr/>
                    <a:lstStyle/>
                    <a:p>
                      <a:endParaRPr lang="en-US" sz="2500" b="1"/>
                    </a:p>
                  </a:txBody>
                  <a:tcPr/>
                </a:tc>
                <a:tc>
                  <a:txBody>
                    <a:bodyPr/>
                    <a:lstStyle/>
                    <a:p>
                      <a:endParaRPr lang="en-US" sz="2500" b="1"/>
                    </a:p>
                  </a:txBody>
                  <a:tcPr/>
                </a:tc>
                <a:extLst>
                  <a:ext uri="{0D108BD9-81ED-4DB2-BD59-A6C34878D82A}">
                    <a16:rowId xmlns:a16="http://schemas.microsoft.com/office/drawing/2014/main" val="3800740955"/>
                  </a:ext>
                </a:extLst>
              </a:tr>
              <a:tr h="563978">
                <a:tc>
                  <a:txBody>
                    <a:bodyPr/>
                    <a:lstStyle/>
                    <a:p>
                      <a:r>
                        <a:rPr lang="en-US" sz="2500" b="1"/>
                        <a:t>FCET</a:t>
                      </a:r>
                    </a:p>
                  </a:txBody>
                  <a:tcPr/>
                </a:tc>
                <a:tc>
                  <a:txBody>
                    <a:bodyPr/>
                    <a:lstStyle/>
                    <a:p>
                      <a:endParaRPr lang="en-US" sz="2500" b="1"/>
                    </a:p>
                  </a:txBody>
                  <a:tcPr/>
                </a:tc>
                <a:tc>
                  <a:txBody>
                    <a:bodyPr/>
                    <a:lstStyle/>
                    <a:p>
                      <a:endParaRPr lang="en-US" sz="2500" b="1"/>
                    </a:p>
                  </a:txBody>
                  <a:tcPr/>
                </a:tc>
                <a:tc>
                  <a:txBody>
                    <a:bodyPr/>
                    <a:lstStyle/>
                    <a:p>
                      <a:r>
                        <a:rPr lang="en-US" sz="2500" b="1"/>
                        <a:t>-0.455</a:t>
                      </a:r>
                    </a:p>
                  </a:txBody>
                  <a:tcPr/>
                </a:tc>
                <a:extLst>
                  <a:ext uri="{0D108BD9-81ED-4DB2-BD59-A6C34878D82A}">
                    <a16:rowId xmlns:a16="http://schemas.microsoft.com/office/drawing/2014/main" val="1105891600"/>
                  </a:ext>
                </a:extLst>
              </a:tr>
              <a:tr h="563978">
                <a:tc>
                  <a:txBody>
                    <a:bodyPr/>
                    <a:lstStyle/>
                    <a:p>
                      <a:r>
                        <a:rPr lang="en-US" sz="2500" b="1" err="1"/>
                        <a:t>AGSBillions</a:t>
                      </a:r>
                      <a:endParaRPr lang="en-US" sz="2500" b="1"/>
                    </a:p>
                  </a:txBody>
                  <a:tcPr/>
                </a:tc>
                <a:tc>
                  <a:txBody>
                    <a:bodyPr/>
                    <a:lstStyle/>
                    <a:p>
                      <a:endParaRPr lang="en-US" sz="2500" b="1"/>
                    </a:p>
                  </a:txBody>
                  <a:tcPr/>
                </a:tc>
                <a:tc>
                  <a:txBody>
                    <a:bodyPr/>
                    <a:lstStyle/>
                    <a:p>
                      <a:r>
                        <a:rPr lang="en-US" sz="2500" b="1"/>
                        <a:t>0.451</a:t>
                      </a:r>
                    </a:p>
                  </a:txBody>
                  <a:tcPr/>
                </a:tc>
                <a:tc>
                  <a:txBody>
                    <a:bodyPr/>
                    <a:lstStyle/>
                    <a:p>
                      <a:endParaRPr lang="en-US" sz="2500" b="1"/>
                    </a:p>
                  </a:txBody>
                  <a:tcPr/>
                </a:tc>
                <a:extLst>
                  <a:ext uri="{0D108BD9-81ED-4DB2-BD59-A6C34878D82A}">
                    <a16:rowId xmlns:a16="http://schemas.microsoft.com/office/drawing/2014/main" val="140597324"/>
                  </a:ext>
                </a:extLst>
              </a:tr>
              <a:tr h="563978">
                <a:tc>
                  <a:txBody>
                    <a:bodyPr/>
                    <a:lstStyle/>
                    <a:p>
                      <a:r>
                        <a:rPr lang="en-US" sz="2500" b="1"/>
                        <a:t>YIR</a:t>
                      </a:r>
                    </a:p>
                  </a:txBody>
                  <a:tcPr/>
                </a:tc>
                <a:tc>
                  <a:txBody>
                    <a:bodyPr/>
                    <a:lstStyle/>
                    <a:p>
                      <a:endParaRPr lang="en-US" sz="2500" b="1"/>
                    </a:p>
                  </a:txBody>
                  <a:tcPr/>
                </a:tc>
                <a:tc>
                  <a:txBody>
                    <a:bodyPr/>
                    <a:lstStyle/>
                    <a:p>
                      <a:r>
                        <a:rPr lang="en-US" sz="2500" b="1"/>
                        <a:t>0.542</a:t>
                      </a:r>
                    </a:p>
                  </a:txBody>
                  <a:tcPr/>
                </a:tc>
                <a:tc>
                  <a:txBody>
                    <a:bodyPr/>
                    <a:lstStyle/>
                    <a:p>
                      <a:endParaRPr lang="en-US" sz="2500" b="1"/>
                    </a:p>
                  </a:txBody>
                  <a:tcPr/>
                </a:tc>
                <a:extLst>
                  <a:ext uri="{0D108BD9-81ED-4DB2-BD59-A6C34878D82A}">
                    <a16:rowId xmlns:a16="http://schemas.microsoft.com/office/drawing/2014/main" val="108836642"/>
                  </a:ext>
                </a:extLst>
              </a:tr>
              <a:tr h="563978">
                <a:tc>
                  <a:txBody>
                    <a:bodyPr/>
                    <a:lstStyle/>
                    <a:p>
                      <a:r>
                        <a:rPr lang="en-US" sz="2500" b="1"/>
                        <a:t>PPIF</a:t>
                      </a:r>
                    </a:p>
                  </a:txBody>
                  <a:tcPr/>
                </a:tc>
                <a:tc>
                  <a:txBody>
                    <a:bodyPr/>
                    <a:lstStyle/>
                    <a:p>
                      <a:endParaRPr lang="en-US" sz="2500" b="1"/>
                    </a:p>
                  </a:txBody>
                  <a:tcPr/>
                </a:tc>
                <a:tc>
                  <a:txBody>
                    <a:bodyPr/>
                    <a:lstStyle/>
                    <a:p>
                      <a:endParaRPr lang="en-US" sz="2500" b="1"/>
                    </a:p>
                  </a:txBody>
                  <a:tcPr/>
                </a:tc>
                <a:tc>
                  <a:txBody>
                    <a:bodyPr/>
                    <a:lstStyle/>
                    <a:p>
                      <a:r>
                        <a:rPr lang="en-US" sz="2500" b="1"/>
                        <a:t>0.537</a:t>
                      </a:r>
                    </a:p>
                  </a:txBody>
                  <a:tcPr/>
                </a:tc>
                <a:extLst>
                  <a:ext uri="{0D108BD9-81ED-4DB2-BD59-A6C34878D82A}">
                    <a16:rowId xmlns:a16="http://schemas.microsoft.com/office/drawing/2014/main" val="358672071"/>
                  </a:ext>
                </a:extLst>
              </a:tr>
              <a:tr h="563978">
                <a:tc>
                  <a:txBody>
                    <a:bodyPr/>
                    <a:lstStyle/>
                    <a:p>
                      <a:r>
                        <a:rPr lang="en-US" sz="2500" b="1"/>
                        <a:t>PPD1</a:t>
                      </a:r>
                    </a:p>
                  </a:txBody>
                  <a:tcPr/>
                </a:tc>
                <a:tc>
                  <a:txBody>
                    <a:bodyPr/>
                    <a:lstStyle/>
                    <a:p>
                      <a:r>
                        <a:rPr lang="en-US" sz="2500" b="1"/>
                        <a:t>0.959</a:t>
                      </a:r>
                    </a:p>
                  </a:txBody>
                  <a:tcPr/>
                </a:tc>
                <a:tc>
                  <a:txBody>
                    <a:bodyPr/>
                    <a:lstStyle/>
                    <a:p>
                      <a:endParaRPr lang="en-US" sz="2500" b="1"/>
                    </a:p>
                  </a:txBody>
                  <a:tcPr/>
                </a:tc>
                <a:tc>
                  <a:txBody>
                    <a:bodyPr/>
                    <a:lstStyle/>
                    <a:p>
                      <a:endParaRPr lang="en-US" sz="2500" b="1"/>
                    </a:p>
                  </a:txBody>
                  <a:tcPr/>
                </a:tc>
                <a:extLst>
                  <a:ext uri="{0D108BD9-81ED-4DB2-BD59-A6C34878D82A}">
                    <a16:rowId xmlns:a16="http://schemas.microsoft.com/office/drawing/2014/main" val="716229870"/>
                  </a:ext>
                </a:extLst>
              </a:tr>
            </a:tbl>
          </a:graphicData>
        </a:graphic>
      </p:graphicFrame>
    </p:spTree>
    <p:extLst>
      <p:ext uri="{BB962C8B-B14F-4D97-AF65-F5344CB8AC3E}">
        <p14:creationId xmlns:p14="http://schemas.microsoft.com/office/powerpoint/2010/main" val="427839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9A90-FA42-C5AB-DECA-2C5B32151B2E}"/>
              </a:ext>
            </a:extLst>
          </p:cNvPr>
          <p:cNvSpPr>
            <a:spLocks noGrp="1"/>
          </p:cNvSpPr>
          <p:nvPr>
            <p:ph type="title"/>
          </p:nvPr>
        </p:nvSpPr>
        <p:spPr/>
        <p:txBody>
          <a:bodyPr/>
          <a:lstStyle/>
          <a:p>
            <a:r>
              <a:rPr lang="en-US"/>
              <a:t>Exploratory Factor Analysis</a:t>
            </a:r>
          </a:p>
        </p:txBody>
      </p:sp>
      <p:sp>
        <p:nvSpPr>
          <p:cNvPr id="7" name="Content Placeholder 6">
            <a:extLst>
              <a:ext uri="{FF2B5EF4-FFF2-40B4-BE49-F238E27FC236}">
                <a16:creationId xmlns:a16="http://schemas.microsoft.com/office/drawing/2014/main" id="{ED640D6F-78E7-7605-1184-EAD87BCFD8DA}"/>
              </a:ext>
            </a:extLst>
          </p:cNvPr>
          <p:cNvSpPr>
            <a:spLocks noGrp="1"/>
          </p:cNvSpPr>
          <p:nvPr>
            <p:ph idx="1"/>
          </p:nvPr>
        </p:nvSpPr>
        <p:spPr>
          <a:xfrm>
            <a:off x="838200" y="1825625"/>
            <a:ext cx="10413377" cy="4351338"/>
          </a:xfrm>
        </p:spPr>
        <p:txBody>
          <a:bodyPr vert="horz" lIns="91440" tIns="45720" rIns="91440" bIns="45720" rtlCol="0" anchor="t">
            <a:normAutofit/>
          </a:bodyPr>
          <a:lstStyle/>
          <a:p>
            <a:pPr marL="0" indent="0">
              <a:buClr>
                <a:srgbClr val="1E5155">
                  <a:lumMod val="40000"/>
                  <a:lumOff val="60000"/>
                </a:srgbClr>
              </a:buClr>
              <a:buNone/>
            </a:pPr>
            <a:endParaRPr lang="en-US">
              <a:ea typeface="Calibri"/>
              <a:cs typeface="Calibri"/>
            </a:endParaRPr>
          </a:p>
          <a:p>
            <a:pPr>
              <a:buClr>
                <a:srgbClr val="8AD0D6"/>
              </a:buClr>
            </a:pPr>
            <a:r>
              <a:rPr lang="en-US">
                <a:ea typeface="Calibri"/>
                <a:cs typeface="Calibri"/>
              </a:rPr>
              <a:t>46% of Variance Explained with 3 Factors</a:t>
            </a:r>
            <a:endParaRPr lang="en-US"/>
          </a:p>
          <a:p>
            <a:pPr>
              <a:buClr>
                <a:srgbClr val="8AD0D6"/>
              </a:buClr>
            </a:pPr>
            <a:r>
              <a:rPr lang="en-US">
                <a:ea typeface="Calibri"/>
                <a:cs typeface="Calibri"/>
              </a:rPr>
              <a:t>Could Not Increase # of Factors</a:t>
            </a:r>
          </a:p>
          <a:p>
            <a:pPr>
              <a:buClr>
                <a:srgbClr val="8AD0D6"/>
              </a:buClr>
            </a:pPr>
            <a:r>
              <a:rPr lang="en-US" sz="1900">
                <a:ea typeface="Calibri"/>
                <a:cs typeface="Calibri"/>
              </a:rPr>
              <a:t>We performed EFA based on 3 factors</a:t>
            </a:r>
          </a:p>
          <a:p>
            <a:pPr lvl="1">
              <a:buClr>
                <a:srgbClr val="8AD0D6"/>
              </a:buClr>
              <a:buFont typeface="Courier New,monospace" charset="2"/>
              <a:buChar char="o"/>
            </a:pPr>
            <a:r>
              <a:rPr lang="en-US" sz="1700">
                <a:ea typeface="Calibri"/>
                <a:cs typeface="Calibri"/>
              </a:rPr>
              <a:t>Fewer factors than 3 gave an extremely small p-value</a:t>
            </a:r>
          </a:p>
          <a:p>
            <a:pPr lvl="1">
              <a:buClr>
                <a:srgbClr val="8AD0D6"/>
              </a:buClr>
              <a:buFont typeface="Courier New,monospace" charset="2"/>
              <a:buChar char="o"/>
            </a:pPr>
            <a:r>
              <a:rPr lang="en-US" sz="1700">
                <a:ea typeface="Calibri"/>
                <a:cs typeface="Calibri"/>
              </a:rPr>
              <a:t>In our 3 factor analysis, the p-value was essentially zero</a:t>
            </a:r>
          </a:p>
          <a:p>
            <a:pPr lvl="1">
              <a:buClr>
                <a:srgbClr val="8AD0D6"/>
              </a:buClr>
              <a:buFont typeface="Courier New,monospace" charset="2"/>
              <a:buChar char="o"/>
            </a:pPr>
            <a:r>
              <a:rPr lang="en-US" sz="1700" err="1">
                <a:ea typeface="Calibri"/>
                <a:cs typeface="Calibri"/>
              </a:rPr>
              <a:t>Factanal</a:t>
            </a:r>
            <a:r>
              <a:rPr lang="en-US" sz="1700">
                <a:ea typeface="Calibri"/>
                <a:cs typeface="Calibri"/>
              </a:rPr>
              <a:t>() function would not allow us to use greater than 3 factors for 6 variables</a:t>
            </a:r>
          </a:p>
          <a:p>
            <a:pPr lvl="1">
              <a:buClr>
                <a:srgbClr val="8AD0D6"/>
              </a:buClr>
            </a:pPr>
            <a:endParaRPr lang="en-US" sz="1700">
              <a:ea typeface="Calibri"/>
              <a:cs typeface="Calibri"/>
            </a:endParaRPr>
          </a:p>
          <a:p>
            <a:pPr>
              <a:buClr>
                <a:srgbClr val="8AD0D6"/>
              </a:buClr>
            </a:pPr>
            <a:r>
              <a:rPr lang="en-US" sz="1900">
                <a:ea typeface="Calibri"/>
                <a:cs typeface="Calibri"/>
              </a:rPr>
              <a:t>Loading values were very similar to those in PCA analysis</a:t>
            </a:r>
          </a:p>
          <a:p>
            <a:pPr>
              <a:buClr>
                <a:srgbClr val="8AD0D6"/>
              </a:buClr>
            </a:pPr>
            <a:r>
              <a:rPr lang="en-US" sz="1900">
                <a:ea typeface="Calibri"/>
                <a:cs typeface="Calibri"/>
              </a:rPr>
              <a:t>RMSE for this exploratory model was acceptable (0.096)</a:t>
            </a:r>
            <a:endParaRPr lang="en-US"/>
          </a:p>
        </p:txBody>
      </p:sp>
    </p:spTree>
    <p:extLst>
      <p:ext uri="{BB962C8B-B14F-4D97-AF65-F5344CB8AC3E}">
        <p14:creationId xmlns:p14="http://schemas.microsoft.com/office/powerpoint/2010/main" val="85726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AA5-4784-CB1C-852D-8838AB54AA4E}"/>
              </a:ext>
            </a:extLst>
          </p:cNvPr>
          <p:cNvSpPr>
            <a:spLocks noGrp="1"/>
          </p:cNvSpPr>
          <p:nvPr>
            <p:ph type="title"/>
          </p:nvPr>
        </p:nvSpPr>
        <p:spPr/>
        <p:txBody>
          <a:bodyPr/>
          <a:lstStyle/>
          <a:p>
            <a:r>
              <a:rPr lang="en-US">
                <a:ea typeface="+mj-lt"/>
                <a:cs typeface="+mj-lt"/>
              </a:rPr>
              <a:t>Confirmatory Factor Analysis</a:t>
            </a:r>
            <a:endParaRPr lang="en-US"/>
          </a:p>
        </p:txBody>
      </p:sp>
      <p:sp>
        <p:nvSpPr>
          <p:cNvPr id="3" name="Content Placeholder 2">
            <a:extLst>
              <a:ext uri="{FF2B5EF4-FFF2-40B4-BE49-F238E27FC236}">
                <a16:creationId xmlns:a16="http://schemas.microsoft.com/office/drawing/2014/main" id="{BE0D0C02-C8A5-79DE-68C6-D4EB32323E7E}"/>
              </a:ext>
            </a:extLst>
          </p:cNvPr>
          <p:cNvSpPr>
            <a:spLocks noGrp="1"/>
          </p:cNvSpPr>
          <p:nvPr>
            <p:ph idx="1"/>
          </p:nvPr>
        </p:nvSpPr>
        <p:spPr>
          <a:xfrm>
            <a:off x="838200" y="1825625"/>
            <a:ext cx="10515600" cy="4609998"/>
          </a:xfrm>
        </p:spPr>
        <p:txBody>
          <a:bodyPr vert="horz" lIns="91440" tIns="45720" rIns="91440" bIns="45720" rtlCol="0" anchor="t">
            <a:normAutofit/>
          </a:bodyPr>
          <a:lstStyle/>
          <a:p>
            <a:pPr marL="0" indent="0">
              <a:buNone/>
            </a:pPr>
            <a:endParaRPr lang="en-US">
              <a:ea typeface="Calibri"/>
              <a:cs typeface="Calibri"/>
            </a:endParaRPr>
          </a:p>
          <a:p>
            <a:pPr>
              <a:buClr>
                <a:srgbClr val="8AD0D6"/>
              </a:buClr>
            </a:pPr>
            <a:r>
              <a:rPr lang="en-US">
                <a:ea typeface="Calibri"/>
                <a:cs typeface="Calibri"/>
              </a:rPr>
              <a:t>CFA would not run as the Optimization did not converge within the allotted iterations to try and create a model</a:t>
            </a:r>
            <a:endParaRPr lang="en-US"/>
          </a:p>
          <a:p>
            <a:r>
              <a:rPr lang="en-US">
                <a:ea typeface="Calibri"/>
                <a:cs typeface="Calibri"/>
              </a:rPr>
              <a:t>”…i</a:t>
            </a:r>
            <a:r>
              <a:rPr lang="en-US">
                <a:ea typeface="+mn-lt"/>
                <a:cs typeface="+mn-lt"/>
              </a:rPr>
              <a:t>t should be remembered that both principal components analysis and factor analysis are similar in one important respect–they are both pointless if the observed variables are almost uncorrelated In this case, factor analysis has nothing to explain and principal components analysis will simply lead to components that are similar to the original variables." – An Introduction to Applied Multivariate Analysis with R</a:t>
            </a:r>
            <a:endParaRPr lang="en-US">
              <a:ea typeface="Calibri"/>
              <a:cs typeface="Calibri"/>
            </a:endParaRPr>
          </a:p>
          <a:p>
            <a:pPr>
              <a:buClr>
                <a:srgbClr val="8AD0D6"/>
              </a:buClr>
            </a:pPr>
            <a:r>
              <a:rPr lang="en-US">
                <a:ea typeface="Calibri"/>
                <a:cs typeface="Calibri"/>
              </a:rPr>
              <a:t>Possibly due to not enough variables without high enough correlations between them</a:t>
            </a:r>
          </a:p>
          <a:p>
            <a:pPr marL="0" indent="0">
              <a:buClr>
                <a:srgbClr val="8AD0D6"/>
              </a:buClr>
              <a:buNone/>
            </a:pPr>
            <a:endParaRPr lang="en-US">
              <a:ea typeface="Calibri"/>
              <a:cs typeface="Calibri"/>
            </a:endParaRPr>
          </a:p>
          <a:p>
            <a:pPr lvl="1">
              <a:buFont typeface="Courier New" panose="020B0604020202020204" pitchFamily="34" charset="0"/>
              <a:buChar char="o"/>
            </a:pPr>
            <a:endParaRPr lang="en-US">
              <a:ea typeface="Calibri"/>
              <a:cs typeface="Calibri"/>
            </a:endParaRPr>
          </a:p>
        </p:txBody>
      </p:sp>
    </p:spTree>
    <p:extLst>
      <p:ext uri="{BB962C8B-B14F-4D97-AF65-F5344CB8AC3E}">
        <p14:creationId xmlns:p14="http://schemas.microsoft.com/office/powerpoint/2010/main" val="112274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DB13-1670-DA93-0C34-48FC65883264}"/>
              </a:ext>
            </a:extLst>
          </p:cNvPr>
          <p:cNvSpPr>
            <a:spLocks noGrp="1"/>
          </p:cNvSpPr>
          <p:nvPr>
            <p:ph type="title"/>
          </p:nvPr>
        </p:nvSpPr>
        <p:spPr/>
        <p:txBody>
          <a:bodyPr/>
          <a:lstStyle/>
          <a:p>
            <a:r>
              <a:rPr lang="en-US">
                <a:ea typeface="Calibri Light"/>
                <a:cs typeface="Calibri Light"/>
              </a:rPr>
              <a:t>Conclusion-Further Analysis</a:t>
            </a:r>
            <a:endParaRPr lang="en-US"/>
          </a:p>
        </p:txBody>
      </p:sp>
      <p:sp>
        <p:nvSpPr>
          <p:cNvPr id="3" name="Content Placeholder 2">
            <a:extLst>
              <a:ext uri="{FF2B5EF4-FFF2-40B4-BE49-F238E27FC236}">
                <a16:creationId xmlns:a16="http://schemas.microsoft.com/office/drawing/2014/main" id="{0F796C5E-180A-BB8B-F063-3659910D3477}"/>
              </a:ext>
            </a:extLst>
          </p:cNvPr>
          <p:cNvSpPr>
            <a:spLocks noGrp="1"/>
          </p:cNvSpPr>
          <p:nvPr>
            <p:ph idx="1"/>
          </p:nvPr>
        </p:nvSpPr>
        <p:spPr/>
        <p:txBody>
          <a:bodyPr vert="horz" lIns="91440" tIns="45720" rIns="91440" bIns="45720" rtlCol="0" anchor="t">
            <a:normAutofit/>
          </a:bodyPr>
          <a:lstStyle/>
          <a:p>
            <a:r>
              <a:rPr lang="en-US">
                <a:ea typeface="Calibri"/>
                <a:cs typeface="Calibri"/>
              </a:rPr>
              <a:t>CFA</a:t>
            </a:r>
          </a:p>
          <a:p>
            <a:pPr lvl="1">
              <a:buFont typeface="Courier New" panose="020B0604020202020204" pitchFamily="34" charset="0"/>
              <a:buChar char="o"/>
            </a:pPr>
            <a:r>
              <a:rPr lang="en-US">
                <a:ea typeface="Calibri"/>
                <a:cs typeface="Calibri"/>
              </a:rPr>
              <a:t>Possibly adding additional variables or changing the model may allow us to fix the CFA issues</a:t>
            </a:r>
          </a:p>
          <a:p>
            <a:r>
              <a:rPr lang="en-US">
                <a:ea typeface="Calibri"/>
                <a:cs typeface="Calibri"/>
              </a:rPr>
              <a:t>Explore first PCA</a:t>
            </a:r>
          </a:p>
          <a:p>
            <a:pPr lvl="1">
              <a:buFont typeface="Courier New" panose="020B0604020202020204" pitchFamily="34" charset="0"/>
              <a:buChar char="o"/>
            </a:pPr>
            <a:r>
              <a:rPr lang="en-US">
                <a:ea typeface="Calibri"/>
                <a:cs typeface="Calibri"/>
              </a:rPr>
              <a:t>Why do subsidies increase while droughts are rare</a:t>
            </a:r>
          </a:p>
          <a:p>
            <a:r>
              <a:rPr lang="en-US">
                <a:ea typeface="Calibri"/>
                <a:cs typeface="Calibri"/>
              </a:rPr>
              <a:t>What is causing the clustering for our K-means clustering </a:t>
            </a:r>
          </a:p>
          <a:p>
            <a:pPr lvl="1">
              <a:buFont typeface="Courier New" panose="020B0604020202020204" pitchFamily="34" charset="0"/>
              <a:buChar char="o"/>
            </a:pPr>
            <a:r>
              <a:rPr lang="en-US">
                <a:ea typeface="Calibri"/>
                <a:cs typeface="Calibri"/>
              </a:rPr>
              <a:t>Could it be seasonality? </a:t>
            </a:r>
          </a:p>
          <a:p>
            <a:pPr lvl="1">
              <a:buFont typeface="Courier New" panose="020B0604020202020204" pitchFamily="34" charset="0"/>
              <a:buChar char="o"/>
            </a:pPr>
            <a:r>
              <a:rPr lang="en-US">
                <a:ea typeface="Calibri"/>
                <a:cs typeface="Calibri"/>
              </a:rPr>
              <a:t>Certain Years/Events? i.e., COVID</a:t>
            </a:r>
            <a:endParaRPr lang="en-US"/>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51265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D722-F06C-A6BF-AA3B-C84B2D326D7F}"/>
              </a:ext>
            </a:extLst>
          </p:cNvPr>
          <p:cNvSpPr>
            <a:spLocks noGrp="1"/>
          </p:cNvSpPr>
          <p:nvPr>
            <p:ph type="title"/>
          </p:nvPr>
        </p:nvSpPr>
        <p:spPr/>
        <p:txBody>
          <a:bodyPr/>
          <a:lstStyle/>
          <a:p>
            <a:r>
              <a:rPr lang="en-US">
                <a:ea typeface="Calibri Light"/>
                <a:cs typeface="Calibri Light"/>
              </a:rPr>
              <a:t>Citations</a:t>
            </a:r>
            <a:endParaRPr lang="en-US"/>
          </a:p>
        </p:txBody>
      </p:sp>
      <p:sp>
        <p:nvSpPr>
          <p:cNvPr id="3" name="Content Placeholder 2">
            <a:extLst>
              <a:ext uri="{FF2B5EF4-FFF2-40B4-BE49-F238E27FC236}">
                <a16:creationId xmlns:a16="http://schemas.microsoft.com/office/drawing/2014/main" id="{65482CBC-B605-8E84-02BA-885B247865B9}"/>
              </a:ext>
            </a:extLst>
          </p:cNvPr>
          <p:cNvSpPr>
            <a:spLocks noGrp="1"/>
          </p:cNvSpPr>
          <p:nvPr>
            <p:ph idx="1"/>
          </p:nvPr>
        </p:nvSpPr>
        <p:spPr/>
        <p:txBody>
          <a:bodyPr vert="horz" lIns="91440" tIns="45720" rIns="91440" bIns="45720" rtlCol="0" anchor="t">
            <a:noAutofit/>
          </a:bodyPr>
          <a:lstStyle/>
          <a:p>
            <a:r>
              <a:rPr lang="en-US" sz="1300">
                <a:latin typeface="Times New Roman"/>
                <a:cs typeface="Times New Roman"/>
              </a:rPr>
              <a:t>Belvidere &amp; Boone County, IL. Importance of Agribusiness in Supporting Economic Development. 25 July 2023, https://</a:t>
            </a:r>
            <a:r>
              <a:rPr lang="en-US" sz="1300" err="1">
                <a:latin typeface="Times New Roman"/>
                <a:cs typeface="Times New Roman"/>
              </a:rPr>
              <a:t>www.growthdimensions.org</a:t>
            </a:r>
            <a:r>
              <a:rPr lang="en-US" sz="1300">
                <a:latin typeface="Times New Roman"/>
                <a:cs typeface="Times New Roman"/>
              </a:rPr>
              <a:t>/news-and-events/p/item/51747/importance-of-agribusiness-in-supporting-economic-development#:~:text=It%20generates%20billions%20of%20dollars,processing%2C%20transportation%2C%20and%20retail.</a:t>
            </a:r>
          </a:p>
          <a:p>
            <a:r>
              <a:rPr lang="en-US" sz="1300">
                <a:latin typeface="Times New Roman"/>
                <a:cs typeface="Times New Roman"/>
              </a:rPr>
              <a:t>Brian, Everitt, and </a:t>
            </a:r>
            <a:r>
              <a:rPr lang="en-US" sz="1300" err="1">
                <a:latin typeface="Times New Roman"/>
                <a:cs typeface="Times New Roman"/>
              </a:rPr>
              <a:t>Torsten</a:t>
            </a:r>
            <a:r>
              <a:rPr lang="en-US" sz="1300">
                <a:latin typeface="Times New Roman"/>
                <a:cs typeface="Times New Roman"/>
              </a:rPr>
              <a:t> </a:t>
            </a:r>
            <a:r>
              <a:rPr lang="en-US" sz="1300" err="1">
                <a:latin typeface="Times New Roman"/>
                <a:cs typeface="Times New Roman"/>
              </a:rPr>
              <a:t>Hothorn</a:t>
            </a:r>
            <a:r>
              <a:rPr lang="en-US" sz="1300">
                <a:latin typeface="Times New Roman"/>
                <a:cs typeface="Times New Roman"/>
              </a:rPr>
              <a:t>. An Introduction to Applied Multivariate Analysis with R. 1st ed., 2011.</a:t>
            </a:r>
          </a:p>
          <a:p>
            <a:r>
              <a:rPr lang="en-US" sz="1300">
                <a:latin typeface="Times New Roman"/>
                <a:cs typeface="Times New Roman"/>
              </a:rPr>
              <a:t>“Cost of Living in United States.” </a:t>
            </a:r>
            <a:r>
              <a:rPr lang="en-US" sz="1300" err="1">
                <a:latin typeface="Times New Roman"/>
                <a:cs typeface="Times New Roman"/>
              </a:rPr>
              <a:t>Numbeo</a:t>
            </a:r>
            <a:r>
              <a:rPr lang="en-US" sz="1300">
                <a:latin typeface="Times New Roman"/>
                <a:cs typeface="Times New Roman"/>
              </a:rPr>
              <a:t>, 2023, https://</a:t>
            </a:r>
            <a:r>
              <a:rPr lang="en-US" sz="1300" err="1">
                <a:latin typeface="Times New Roman"/>
                <a:cs typeface="Times New Roman"/>
              </a:rPr>
              <a:t>www.numbeo.com</a:t>
            </a:r>
            <a:r>
              <a:rPr lang="en-US" sz="1300">
                <a:latin typeface="Times New Roman"/>
                <a:cs typeface="Times New Roman"/>
              </a:rPr>
              <a:t>/cost-of-living/</a:t>
            </a:r>
            <a:r>
              <a:rPr lang="en-US" sz="1300" err="1">
                <a:latin typeface="Times New Roman"/>
                <a:cs typeface="Times New Roman"/>
              </a:rPr>
              <a:t>country_result.jsp?country</a:t>
            </a:r>
            <a:r>
              <a:rPr lang="en-US" sz="1300">
                <a:latin typeface="Times New Roman"/>
                <a:cs typeface="Times New Roman"/>
              </a:rPr>
              <a:t>=</a:t>
            </a:r>
            <a:r>
              <a:rPr lang="en-US" sz="1300" err="1">
                <a:latin typeface="Times New Roman"/>
                <a:cs typeface="Times New Roman"/>
              </a:rPr>
              <a:t>United+States</a:t>
            </a:r>
            <a:r>
              <a:rPr lang="en-US" sz="1300">
                <a:latin typeface="Times New Roman"/>
                <a:cs typeface="Times New Roman"/>
              </a:rPr>
              <a:t>.</a:t>
            </a:r>
          </a:p>
          <a:p>
            <a:r>
              <a:rPr lang="en-US" sz="1300">
                <a:latin typeface="Times New Roman"/>
                <a:cs typeface="Times New Roman"/>
              </a:rPr>
              <a:t>St. Louis FED. “Employment for Agriculture, Forestry, Fishing and Hunting: Cattle Ranching and Farming (NAICS 1121) in the United States.” Federal Reserve Economic Data, 1 Jan. 2022, https://</a:t>
            </a:r>
            <a:r>
              <a:rPr lang="en-US" sz="1300" err="1">
                <a:latin typeface="Times New Roman"/>
                <a:cs typeface="Times New Roman"/>
              </a:rPr>
              <a:t>fred.stlouisfed.org</a:t>
            </a:r>
            <a:r>
              <a:rPr lang="en-US" sz="1300">
                <a:latin typeface="Times New Roman"/>
                <a:cs typeface="Times New Roman"/>
              </a:rPr>
              <a:t>/series/IPUAN1121W200000000.</a:t>
            </a:r>
          </a:p>
          <a:p>
            <a:r>
              <a:rPr lang="en-US" sz="1300">
                <a:latin typeface="Times New Roman"/>
                <a:cs typeface="Times New Roman"/>
              </a:rPr>
              <a:t>St. Louis FED. “Government Subsidies: Federal: Agricultural.” Federal Reserve Economic Data, 1 Jan. 2022, https://</a:t>
            </a:r>
            <a:r>
              <a:rPr lang="en-US" sz="1300" err="1">
                <a:latin typeface="Times New Roman"/>
                <a:cs typeface="Times New Roman"/>
              </a:rPr>
              <a:t>fred.stlouisfed.org</a:t>
            </a:r>
            <a:r>
              <a:rPr lang="en-US" sz="1300">
                <a:latin typeface="Times New Roman"/>
                <a:cs typeface="Times New Roman"/>
              </a:rPr>
              <a:t>/series/L312041A027NBEA.</a:t>
            </a:r>
          </a:p>
          <a:p>
            <a:r>
              <a:rPr lang="en-US" sz="1300">
                <a:latin typeface="Times New Roman"/>
                <a:cs typeface="Times New Roman"/>
              </a:rPr>
              <a:t>St. Louis FED. “Inflation, Consumer Prices for the United States.” Federal Reserve Economic Data, 1 Jan. 2022, https://</a:t>
            </a:r>
            <a:r>
              <a:rPr lang="en-US" sz="1300" err="1">
                <a:latin typeface="Times New Roman"/>
                <a:cs typeface="Times New Roman"/>
              </a:rPr>
              <a:t>fred.stlouisfed.org</a:t>
            </a:r>
            <a:r>
              <a:rPr lang="en-US" sz="1300">
                <a:latin typeface="Times New Roman"/>
                <a:cs typeface="Times New Roman"/>
              </a:rPr>
              <a:t>/series/FPCPITOTLZGUSA.</a:t>
            </a:r>
          </a:p>
          <a:p>
            <a:r>
              <a:rPr lang="en-US" sz="1300">
                <a:latin typeface="Times New Roman"/>
                <a:cs typeface="Times New Roman"/>
              </a:rPr>
              <a:t>St. Louis FED. “Producer Price Index by Industry: Food Manufacturing.” Federal Reserve Economic Data, 1 Jan. 2022, https://</a:t>
            </a:r>
            <a:r>
              <a:rPr lang="en-US" sz="1300" err="1">
                <a:latin typeface="Times New Roman"/>
                <a:cs typeface="Times New Roman"/>
              </a:rPr>
              <a:t>fred.stlouisfed.org</a:t>
            </a:r>
            <a:r>
              <a:rPr lang="en-US" sz="1300">
                <a:latin typeface="Times New Roman"/>
                <a:cs typeface="Times New Roman"/>
              </a:rPr>
              <a:t>/series/PCU311311.</a:t>
            </a:r>
          </a:p>
          <a:p>
            <a:r>
              <a:rPr lang="en-US" sz="1300">
                <a:latin typeface="Times New Roman"/>
                <a:cs typeface="Times New Roman"/>
              </a:rPr>
              <a:t>University of Nebraska. U.S. Drought Monitor. 3 Oct. 2023, https://</a:t>
            </a:r>
            <a:r>
              <a:rPr lang="en-US" sz="1300" err="1">
                <a:latin typeface="Times New Roman"/>
                <a:cs typeface="Times New Roman"/>
              </a:rPr>
              <a:t>droughtmonitor.unl.edu</a:t>
            </a:r>
            <a:r>
              <a:rPr lang="en-US" sz="1300">
                <a:latin typeface="Times New Roman"/>
                <a:cs typeface="Times New Roman"/>
              </a:rPr>
              <a:t>/</a:t>
            </a:r>
            <a:r>
              <a:rPr lang="en-US" sz="1300" err="1">
                <a:latin typeface="Times New Roman"/>
                <a:cs typeface="Times New Roman"/>
              </a:rPr>
              <a:t>DmData</a:t>
            </a:r>
            <a:r>
              <a:rPr lang="en-US" sz="1300">
                <a:latin typeface="Times New Roman"/>
                <a:cs typeface="Times New Roman"/>
              </a:rPr>
              <a:t>/</a:t>
            </a:r>
            <a:r>
              <a:rPr lang="en-US" sz="1300" err="1">
                <a:latin typeface="Times New Roman"/>
                <a:cs typeface="Times New Roman"/>
              </a:rPr>
              <a:t>DataDownload</a:t>
            </a:r>
            <a:r>
              <a:rPr lang="en-US" sz="1300">
                <a:latin typeface="Times New Roman"/>
                <a:cs typeface="Times New Roman"/>
              </a:rPr>
              <a:t>/</a:t>
            </a:r>
            <a:r>
              <a:rPr lang="en-US" sz="1300" err="1">
                <a:latin typeface="Times New Roman"/>
                <a:cs typeface="Times New Roman"/>
              </a:rPr>
              <a:t>ComprehensiveStatistics.aspx</a:t>
            </a:r>
            <a:r>
              <a:rPr lang="en-US" sz="1300">
                <a:latin typeface="Times New Roman"/>
                <a:cs typeface="Times New Roman"/>
              </a:rPr>
              <a:t>.</a:t>
            </a:r>
          </a:p>
        </p:txBody>
      </p:sp>
    </p:spTree>
    <p:extLst>
      <p:ext uri="{BB962C8B-B14F-4D97-AF65-F5344CB8AC3E}">
        <p14:creationId xmlns:p14="http://schemas.microsoft.com/office/powerpoint/2010/main" val="14356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043A-EBC2-DF94-BAF1-9C323402E82E}"/>
              </a:ext>
            </a:extLst>
          </p:cNvPr>
          <p:cNvSpPr>
            <a:spLocks noGrp="1"/>
          </p:cNvSpPr>
          <p:nvPr>
            <p:ph type="title"/>
          </p:nvPr>
        </p:nvSpPr>
        <p:spPr/>
        <p:txBody>
          <a:bodyPr/>
          <a:lstStyle/>
          <a:p>
            <a:r>
              <a:rPr lang="en-US">
                <a:ea typeface="Calibri Light"/>
                <a:cs typeface="Calibri Light"/>
              </a:rPr>
              <a:t>Interest in Dataset</a:t>
            </a:r>
            <a:endParaRPr lang="en-US"/>
          </a:p>
        </p:txBody>
      </p:sp>
      <p:sp>
        <p:nvSpPr>
          <p:cNvPr id="3" name="Content Placeholder 2">
            <a:extLst>
              <a:ext uri="{FF2B5EF4-FFF2-40B4-BE49-F238E27FC236}">
                <a16:creationId xmlns:a16="http://schemas.microsoft.com/office/drawing/2014/main" id="{67C3510F-0FFE-351D-D3EC-25836632A8EE}"/>
              </a:ext>
            </a:extLst>
          </p:cNvPr>
          <p:cNvSpPr>
            <a:spLocks noGrp="1"/>
          </p:cNvSpPr>
          <p:nvPr>
            <p:ph idx="1"/>
          </p:nvPr>
        </p:nvSpPr>
        <p:spPr>
          <a:xfrm>
            <a:off x="425741" y="1762708"/>
            <a:ext cx="4893527" cy="4351338"/>
          </a:xfrm>
        </p:spPr>
        <p:txBody>
          <a:bodyPr vert="horz" lIns="91440" tIns="45720" rIns="91440" bIns="45720" rtlCol="0" anchor="t">
            <a:normAutofit/>
          </a:bodyPr>
          <a:lstStyle/>
          <a:p>
            <a:r>
              <a:rPr lang="en-US">
                <a:ea typeface="Calibri"/>
                <a:cs typeface="Calibri"/>
              </a:rPr>
              <a:t>Millions Employed Within Agricultural Industry</a:t>
            </a:r>
          </a:p>
          <a:p>
            <a:r>
              <a:rPr lang="en-US">
                <a:ea typeface="Calibri"/>
                <a:cs typeface="Calibri"/>
              </a:rPr>
              <a:t>According to </a:t>
            </a:r>
            <a:r>
              <a:rPr lang="en-US" err="1">
                <a:ea typeface="Calibri"/>
                <a:cs typeface="Calibri"/>
              </a:rPr>
              <a:t>Numbeo’s</a:t>
            </a:r>
            <a:r>
              <a:rPr lang="en-US">
                <a:ea typeface="Calibri"/>
                <a:cs typeface="Calibri"/>
              </a:rPr>
              <a:t> cost of living calculator, the cost of food accounts for approximately 41.9% of the standard cost of living (Restaurants and Markets).</a:t>
            </a:r>
          </a:p>
          <a:p>
            <a:r>
              <a:rPr lang="en-US">
                <a:ea typeface="Calibri"/>
                <a:cs typeface="Calibri"/>
              </a:rPr>
              <a:t>Understand Relationships of Agricultural Employment, Producer Price Index of Food and Droughts</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pic>
        <p:nvPicPr>
          <p:cNvPr id="6" name="Picture 5">
            <a:extLst>
              <a:ext uri="{FF2B5EF4-FFF2-40B4-BE49-F238E27FC236}">
                <a16:creationId xmlns:a16="http://schemas.microsoft.com/office/drawing/2014/main" id="{9EF9A1E0-F0DD-0984-B8F3-DB20E1931546}"/>
              </a:ext>
            </a:extLst>
          </p:cNvPr>
          <p:cNvPicPr>
            <a:picLocks noChangeAspect="1"/>
          </p:cNvPicPr>
          <p:nvPr/>
        </p:nvPicPr>
        <p:blipFill rotWithShape="1">
          <a:blip r:embed="rId3"/>
          <a:srcRect l="5027"/>
          <a:stretch/>
        </p:blipFill>
        <p:spPr>
          <a:xfrm>
            <a:off x="5418948" y="1696662"/>
            <a:ext cx="6458464" cy="3490830"/>
          </a:xfrm>
          <a:prstGeom prst="rect">
            <a:avLst/>
          </a:prstGeom>
          <a:ln>
            <a:solidFill>
              <a:schemeClr val="tx1"/>
            </a:solidFill>
          </a:ln>
        </p:spPr>
      </p:pic>
    </p:spTree>
    <p:extLst>
      <p:ext uri="{BB962C8B-B14F-4D97-AF65-F5344CB8AC3E}">
        <p14:creationId xmlns:p14="http://schemas.microsoft.com/office/powerpoint/2010/main" val="79311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ogo with a bird and text&#10;&#10;Description automatically generated">
            <a:extLst>
              <a:ext uri="{FF2B5EF4-FFF2-40B4-BE49-F238E27FC236}">
                <a16:creationId xmlns:a16="http://schemas.microsoft.com/office/drawing/2014/main" id="{ABC4A6E8-383F-43CB-4F19-E7F6062CD00E}"/>
              </a:ext>
            </a:extLst>
          </p:cNvPr>
          <p:cNvPicPr>
            <a:picLocks noChangeAspect="1"/>
          </p:cNvPicPr>
          <p:nvPr/>
        </p:nvPicPr>
        <p:blipFill rotWithShape="1">
          <a:blip r:embed="rId3"/>
          <a:srcRect l="29861" t="25115" r="33681" b="26250"/>
          <a:stretch/>
        </p:blipFill>
        <p:spPr>
          <a:xfrm>
            <a:off x="1314187" y="1560826"/>
            <a:ext cx="3471863" cy="4631357"/>
          </a:xfrm>
          <a:prstGeom prst="rect">
            <a:avLst/>
          </a:prstGeom>
        </p:spPr>
      </p:pic>
      <p:sp>
        <p:nvSpPr>
          <p:cNvPr id="2" name="Title 1">
            <a:extLst>
              <a:ext uri="{FF2B5EF4-FFF2-40B4-BE49-F238E27FC236}">
                <a16:creationId xmlns:a16="http://schemas.microsoft.com/office/drawing/2014/main" id="{8A97043A-EBC2-DF94-BAF1-9C323402E82E}"/>
              </a:ext>
            </a:extLst>
          </p:cNvPr>
          <p:cNvSpPr>
            <a:spLocks noGrp="1"/>
          </p:cNvSpPr>
          <p:nvPr>
            <p:ph type="title"/>
          </p:nvPr>
        </p:nvSpPr>
        <p:spPr/>
        <p:txBody>
          <a:bodyPr/>
          <a:lstStyle/>
          <a:p>
            <a:r>
              <a:rPr lang="en-US">
                <a:ea typeface="Calibri Light"/>
                <a:cs typeface="Calibri Light"/>
              </a:rPr>
              <a:t>Dataset Source</a:t>
            </a:r>
            <a:endParaRPr lang="en-US"/>
          </a:p>
        </p:txBody>
      </p:sp>
      <p:sp>
        <p:nvSpPr>
          <p:cNvPr id="3" name="Content Placeholder 2">
            <a:extLst>
              <a:ext uri="{FF2B5EF4-FFF2-40B4-BE49-F238E27FC236}">
                <a16:creationId xmlns:a16="http://schemas.microsoft.com/office/drawing/2014/main" id="{67C3510F-0FFE-351D-D3EC-25836632A8EE}"/>
              </a:ext>
            </a:extLst>
          </p:cNvPr>
          <p:cNvSpPr>
            <a:spLocks noGrp="1"/>
          </p:cNvSpPr>
          <p:nvPr>
            <p:ph idx="1"/>
          </p:nvPr>
        </p:nvSpPr>
        <p:spPr>
          <a:xfrm>
            <a:off x="5563998" y="2579006"/>
            <a:ext cx="6202261" cy="2594995"/>
          </a:xfrm>
        </p:spPr>
        <p:txBody>
          <a:bodyPr vert="horz" lIns="91440" tIns="45720" rIns="91440" bIns="45720" rtlCol="0" anchor="t">
            <a:normAutofit/>
          </a:bodyPr>
          <a:lstStyle/>
          <a:p>
            <a:r>
              <a:rPr lang="en-US">
                <a:ea typeface="Calibri"/>
                <a:cs typeface="Calibri"/>
              </a:rPr>
              <a:t>Econometric Variables Sourced from the St. Louis FED captured either monthly or yearly</a:t>
            </a:r>
            <a:endParaRPr lang="en-US"/>
          </a:p>
          <a:p>
            <a:r>
              <a:rPr lang="en-US">
                <a:ea typeface="Calibri"/>
                <a:cs typeface="Calibri"/>
              </a:rPr>
              <a:t>Area Drought and Population Drought Data Sourced from the University of Nebraska Drought Monitor captured weekly</a:t>
            </a:r>
          </a:p>
          <a:p>
            <a:r>
              <a:rPr lang="en-US">
                <a:ea typeface="Calibri"/>
                <a:cs typeface="Calibri"/>
              </a:rPr>
              <a:t>Datasets combined using merge functions in python </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211569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781-88B0-0952-C73C-15EF44A6D74A}"/>
              </a:ext>
            </a:extLst>
          </p:cNvPr>
          <p:cNvSpPr>
            <a:spLocks noGrp="1"/>
          </p:cNvSpPr>
          <p:nvPr>
            <p:ph type="title"/>
          </p:nvPr>
        </p:nvSpPr>
        <p:spPr/>
        <p:txBody>
          <a:bodyPr/>
          <a:lstStyle/>
          <a:p>
            <a:r>
              <a:rPr lang="en-US">
                <a:ea typeface="Calibri Light"/>
                <a:cs typeface="Calibri Light"/>
              </a:rPr>
              <a:t>Data Description</a:t>
            </a:r>
            <a:endParaRPr lang="en-US"/>
          </a:p>
        </p:txBody>
      </p:sp>
      <p:graphicFrame>
        <p:nvGraphicFramePr>
          <p:cNvPr id="6" name="Content Placeholder 5">
            <a:extLst>
              <a:ext uri="{FF2B5EF4-FFF2-40B4-BE49-F238E27FC236}">
                <a16:creationId xmlns:a16="http://schemas.microsoft.com/office/drawing/2014/main" id="{6FF101A6-25BB-D3DC-6FCF-71614EA1916A}"/>
              </a:ext>
            </a:extLst>
          </p:cNvPr>
          <p:cNvGraphicFramePr>
            <a:graphicFrameLocks noGrp="1"/>
          </p:cNvGraphicFramePr>
          <p:nvPr>
            <p:ph idx="1"/>
            <p:extLst>
              <p:ext uri="{D42A27DB-BD31-4B8C-83A1-F6EECF244321}">
                <p14:modId xmlns:p14="http://schemas.microsoft.com/office/powerpoint/2010/main" val="942355301"/>
              </p:ext>
            </p:extLst>
          </p:nvPr>
        </p:nvGraphicFramePr>
        <p:xfrm>
          <a:off x="1551264" y="1692799"/>
          <a:ext cx="9095076" cy="5034280"/>
        </p:xfrm>
        <a:graphic>
          <a:graphicData uri="http://schemas.openxmlformats.org/drawingml/2006/table">
            <a:tbl>
              <a:tblPr firstRow="1" bandRow="1">
                <a:tableStyleId>{5C22544A-7EE6-4342-B048-85BDC9FD1C3A}</a:tableStyleId>
              </a:tblPr>
              <a:tblGrid>
                <a:gridCol w="1723277">
                  <a:extLst>
                    <a:ext uri="{9D8B030D-6E8A-4147-A177-3AD203B41FA5}">
                      <a16:colId xmlns:a16="http://schemas.microsoft.com/office/drawing/2014/main" val="1700503192"/>
                    </a:ext>
                  </a:extLst>
                </a:gridCol>
                <a:gridCol w="2259217">
                  <a:extLst>
                    <a:ext uri="{9D8B030D-6E8A-4147-A177-3AD203B41FA5}">
                      <a16:colId xmlns:a16="http://schemas.microsoft.com/office/drawing/2014/main" val="2400385343"/>
                    </a:ext>
                  </a:extLst>
                </a:gridCol>
                <a:gridCol w="5112582">
                  <a:extLst>
                    <a:ext uri="{9D8B030D-6E8A-4147-A177-3AD203B41FA5}">
                      <a16:colId xmlns:a16="http://schemas.microsoft.com/office/drawing/2014/main" val="138652131"/>
                    </a:ext>
                  </a:extLst>
                </a:gridCol>
              </a:tblGrid>
              <a:tr h="370840">
                <a:tc>
                  <a:txBody>
                    <a:bodyPr/>
                    <a:lstStyle/>
                    <a:p>
                      <a:pPr lvl="0">
                        <a:buNone/>
                      </a:pPr>
                      <a:r>
                        <a:rPr lang="en-US"/>
                        <a:t>Abbreviation</a:t>
                      </a:r>
                    </a:p>
                  </a:txBody>
                  <a:tcPr/>
                </a:tc>
                <a:tc>
                  <a:txBody>
                    <a:bodyPr/>
                    <a:lstStyle/>
                    <a:p>
                      <a:pPr lvl="0">
                        <a:buNone/>
                      </a:pPr>
                      <a:r>
                        <a:rPr lang="en-US"/>
                        <a:t>Variable Name</a:t>
                      </a:r>
                    </a:p>
                  </a:txBody>
                  <a:tcPr/>
                </a:tc>
                <a:tc>
                  <a:txBody>
                    <a:bodyPr/>
                    <a:lstStyle/>
                    <a:p>
                      <a:r>
                        <a:rPr lang="en-US"/>
                        <a:t>Description</a:t>
                      </a:r>
                    </a:p>
                  </a:txBody>
                  <a:tcPr/>
                </a:tc>
                <a:extLst>
                  <a:ext uri="{0D108BD9-81ED-4DB2-BD59-A6C34878D82A}">
                    <a16:rowId xmlns:a16="http://schemas.microsoft.com/office/drawing/2014/main" val="3166549132"/>
                  </a:ext>
                </a:extLst>
              </a:tr>
              <a:tr h="370840">
                <a:tc>
                  <a:txBody>
                    <a:bodyPr/>
                    <a:lstStyle/>
                    <a:p>
                      <a:pPr lvl="0">
                        <a:buNone/>
                      </a:pPr>
                      <a:r>
                        <a:rPr lang="en-US"/>
                        <a:t>PAD1</a:t>
                      </a:r>
                    </a:p>
                  </a:txBody>
                  <a:tcPr/>
                </a:tc>
                <a:tc>
                  <a:txBody>
                    <a:bodyPr/>
                    <a:lstStyle/>
                    <a:p>
                      <a:pPr lvl="0">
                        <a:buNone/>
                      </a:pPr>
                      <a:r>
                        <a:rPr lang="en-US"/>
                        <a:t>Percent Area Drought</a:t>
                      </a:r>
                    </a:p>
                  </a:txBody>
                  <a:tcPr/>
                </a:tc>
                <a:tc>
                  <a:txBody>
                    <a:bodyPr/>
                    <a:lstStyle/>
                    <a:p>
                      <a:r>
                        <a:rPr lang="en-US"/>
                        <a:t>% of United States area considered to be in a drought</a:t>
                      </a:r>
                    </a:p>
                  </a:txBody>
                  <a:tcPr/>
                </a:tc>
                <a:extLst>
                  <a:ext uri="{0D108BD9-81ED-4DB2-BD59-A6C34878D82A}">
                    <a16:rowId xmlns:a16="http://schemas.microsoft.com/office/drawing/2014/main" val="1133837929"/>
                  </a:ext>
                </a:extLst>
              </a:tr>
              <a:tr h="370840">
                <a:tc>
                  <a:txBody>
                    <a:bodyPr/>
                    <a:lstStyle/>
                    <a:p>
                      <a:pPr lvl="0">
                        <a:buNone/>
                      </a:pPr>
                      <a:r>
                        <a:rPr lang="en-US"/>
                        <a:t>FCET</a:t>
                      </a:r>
                    </a:p>
                  </a:txBody>
                  <a:tcPr/>
                </a:tc>
                <a:tc>
                  <a:txBody>
                    <a:bodyPr/>
                    <a:lstStyle/>
                    <a:p>
                      <a:pPr lvl="0">
                        <a:buNone/>
                      </a:pPr>
                      <a:r>
                        <a:rPr lang="en-US"/>
                        <a:t>Farm Cattle Employment in Thousands</a:t>
                      </a:r>
                    </a:p>
                  </a:txBody>
                  <a:tcPr/>
                </a:tc>
                <a:tc>
                  <a:txBody>
                    <a:bodyPr/>
                    <a:lstStyle/>
                    <a:p>
                      <a:r>
                        <a:rPr lang="en-US"/>
                        <a:t>The employment in thousands in farm or ranching related industries</a:t>
                      </a:r>
                    </a:p>
                  </a:txBody>
                  <a:tcPr/>
                </a:tc>
                <a:extLst>
                  <a:ext uri="{0D108BD9-81ED-4DB2-BD59-A6C34878D82A}">
                    <a16:rowId xmlns:a16="http://schemas.microsoft.com/office/drawing/2014/main" val="1233793925"/>
                  </a:ext>
                </a:extLst>
              </a:tr>
              <a:tr h="370840">
                <a:tc>
                  <a:txBody>
                    <a:bodyPr/>
                    <a:lstStyle/>
                    <a:p>
                      <a:pPr lvl="0">
                        <a:buNone/>
                      </a:pPr>
                      <a:r>
                        <a:rPr lang="en-US"/>
                        <a:t>AGSBillions</a:t>
                      </a:r>
                      <a:endParaRPr lang="en-US" err="1"/>
                    </a:p>
                  </a:txBody>
                  <a:tcPr/>
                </a:tc>
                <a:tc>
                  <a:txBody>
                    <a:bodyPr/>
                    <a:lstStyle/>
                    <a:p>
                      <a:pPr lvl="0">
                        <a:buNone/>
                      </a:pPr>
                      <a:r>
                        <a:rPr lang="en-US"/>
                        <a:t>Agricultural Subsidies in Billions</a:t>
                      </a:r>
                    </a:p>
                  </a:txBody>
                  <a:tcPr/>
                </a:tc>
                <a:tc>
                  <a:txBody>
                    <a:bodyPr/>
                    <a:lstStyle/>
                    <a:p>
                      <a:r>
                        <a:rPr lang="en-US"/>
                        <a:t>Government spending on the agricultural sector of the economy in Billions</a:t>
                      </a:r>
                    </a:p>
                  </a:txBody>
                  <a:tcPr/>
                </a:tc>
                <a:extLst>
                  <a:ext uri="{0D108BD9-81ED-4DB2-BD59-A6C34878D82A}">
                    <a16:rowId xmlns:a16="http://schemas.microsoft.com/office/drawing/2014/main" val="3785747123"/>
                  </a:ext>
                </a:extLst>
              </a:tr>
              <a:tr h="370840">
                <a:tc>
                  <a:txBody>
                    <a:bodyPr/>
                    <a:lstStyle/>
                    <a:p>
                      <a:pPr lvl="0">
                        <a:buNone/>
                      </a:pPr>
                      <a:r>
                        <a:rPr lang="en-US"/>
                        <a:t>YIR</a:t>
                      </a:r>
                    </a:p>
                  </a:txBody>
                  <a:tcPr/>
                </a:tc>
                <a:tc>
                  <a:txBody>
                    <a:bodyPr/>
                    <a:lstStyle/>
                    <a:p>
                      <a:pPr lvl="0">
                        <a:buNone/>
                      </a:pPr>
                      <a:r>
                        <a:rPr lang="en-US"/>
                        <a:t>Yearly Inflation Rate</a:t>
                      </a:r>
                    </a:p>
                  </a:txBody>
                  <a:tcPr/>
                </a:tc>
                <a:tc>
                  <a:txBody>
                    <a:bodyPr/>
                    <a:lstStyle/>
                    <a:p>
                      <a:r>
                        <a:rPr lang="en-US"/>
                        <a:t>Change in value of money as a percent of the delta of the producer price index of all goods versus a base year</a:t>
                      </a:r>
                    </a:p>
                  </a:txBody>
                  <a:tcPr/>
                </a:tc>
                <a:extLst>
                  <a:ext uri="{0D108BD9-81ED-4DB2-BD59-A6C34878D82A}">
                    <a16:rowId xmlns:a16="http://schemas.microsoft.com/office/drawing/2014/main" val="2527377241"/>
                  </a:ext>
                </a:extLst>
              </a:tr>
              <a:tr h="370840">
                <a:tc>
                  <a:txBody>
                    <a:bodyPr/>
                    <a:lstStyle/>
                    <a:p>
                      <a:pPr lvl="0">
                        <a:buNone/>
                      </a:pPr>
                      <a:r>
                        <a:rPr lang="en-US"/>
                        <a:t>PPIF</a:t>
                      </a:r>
                    </a:p>
                  </a:txBody>
                  <a:tcPr/>
                </a:tc>
                <a:tc>
                  <a:txBody>
                    <a:bodyPr/>
                    <a:lstStyle/>
                    <a:p>
                      <a:pPr lvl="0">
                        <a:buNone/>
                      </a:pPr>
                      <a:r>
                        <a:rPr lang="en-US"/>
                        <a:t>Producer Price Index of Food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percentage of the land is affected by drought at the given time (US)</a:t>
                      </a:r>
                    </a:p>
                  </a:txBody>
                  <a:tcPr/>
                </a:tc>
                <a:extLst>
                  <a:ext uri="{0D108BD9-81ED-4DB2-BD59-A6C34878D82A}">
                    <a16:rowId xmlns:a16="http://schemas.microsoft.com/office/drawing/2014/main" val="1485305110"/>
                  </a:ext>
                </a:extLst>
              </a:tr>
              <a:tr h="370840">
                <a:tc>
                  <a:txBody>
                    <a:bodyPr/>
                    <a:lstStyle/>
                    <a:p>
                      <a:pPr lvl="0">
                        <a:buNone/>
                      </a:pPr>
                      <a:r>
                        <a:rPr lang="en-US"/>
                        <a:t>PPD1</a:t>
                      </a:r>
                    </a:p>
                  </a:txBody>
                  <a:tcPr/>
                </a:tc>
                <a:tc>
                  <a:txBody>
                    <a:bodyPr/>
                    <a:lstStyle/>
                    <a:p>
                      <a:pPr lvl="0">
                        <a:buNone/>
                      </a:pPr>
                      <a:r>
                        <a:rPr lang="en-US"/>
                        <a:t>Percent Population Drought</a:t>
                      </a:r>
                    </a:p>
                  </a:txBody>
                  <a:tcPr/>
                </a:tc>
                <a:tc>
                  <a:txBody>
                    <a:bodyPr/>
                    <a:lstStyle/>
                    <a:p>
                      <a:r>
                        <a:rPr lang="en-US"/>
                        <a:t>What percentage of the population is affected by drought at the given time (US)</a:t>
                      </a:r>
                    </a:p>
                  </a:txBody>
                  <a:tcPr/>
                </a:tc>
                <a:extLst>
                  <a:ext uri="{0D108BD9-81ED-4DB2-BD59-A6C34878D82A}">
                    <a16:rowId xmlns:a16="http://schemas.microsoft.com/office/drawing/2014/main" val="1508031506"/>
                  </a:ext>
                </a:extLst>
              </a:tr>
            </a:tbl>
          </a:graphicData>
        </a:graphic>
      </p:graphicFrame>
    </p:spTree>
    <p:extLst>
      <p:ext uri="{BB962C8B-B14F-4D97-AF65-F5344CB8AC3E}">
        <p14:creationId xmlns:p14="http://schemas.microsoft.com/office/powerpoint/2010/main" val="395005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74EA-9C89-34A6-CE1E-A92CE1BCA71E}"/>
              </a:ext>
            </a:extLst>
          </p:cNvPr>
          <p:cNvSpPr>
            <a:spLocks noGrp="1"/>
          </p:cNvSpPr>
          <p:nvPr>
            <p:ph type="title"/>
          </p:nvPr>
        </p:nvSpPr>
        <p:spPr/>
        <p:txBody>
          <a:bodyPr/>
          <a:lstStyle/>
          <a:p>
            <a:r>
              <a:rPr lang="en-US">
                <a:ea typeface="Calibri Light"/>
                <a:cs typeface="Calibri Light"/>
              </a:rPr>
              <a:t>Data Cleaning and Visualizations</a:t>
            </a:r>
            <a:endParaRPr lang="en-US"/>
          </a:p>
        </p:txBody>
      </p:sp>
      <p:sp>
        <p:nvSpPr>
          <p:cNvPr id="3" name="Content Placeholder 2">
            <a:extLst>
              <a:ext uri="{FF2B5EF4-FFF2-40B4-BE49-F238E27FC236}">
                <a16:creationId xmlns:a16="http://schemas.microsoft.com/office/drawing/2014/main" id="{B78B9C20-644E-0588-A46A-CEDA46C7990C}"/>
              </a:ext>
            </a:extLst>
          </p:cNvPr>
          <p:cNvSpPr>
            <a:spLocks noGrp="1"/>
          </p:cNvSpPr>
          <p:nvPr>
            <p:ph idx="1"/>
          </p:nvPr>
        </p:nvSpPr>
        <p:spPr>
          <a:xfrm>
            <a:off x="588055" y="2023889"/>
            <a:ext cx="4529150" cy="4195481"/>
          </a:xfrm>
        </p:spPr>
        <p:txBody>
          <a:bodyPr vert="horz" lIns="91440" tIns="45720" rIns="91440" bIns="45720" rtlCol="0" anchor="t">
            <a:normAutofit fontScale="92500" lnSpcReduction="20000"/>
          </a:bodyPr>
          <a:lstStyle/>
          <a:p>
            <a:r>
              <a:rPr lang="en-US">
                <a:ea typeface="Calibri"/>
                <a:cs typeface="Calibri"/>
              </a:rPr>
              <a:t>Originally time series data.</a:t>
            </a:r>
          </a:p>
          <a:p>
            <a:pPr lvl="1">
              <a:buFont typeface="Courier New" panose="020B0604020202020204" pitchFamily="34" charset="0"/>
              <a:buChar char="o"/>
            </a:pPr>
            <a:r>
              <a:rPr lang="en-US">
                <a:ea typeface="Calibri"/>
                <a:cs typeface="Calibri"/>
              </a:rPr>
              <a:t>Converted time to row names</a:t>
            </a:r>
            <a:endParaRPr lang="en-US">
              <a:latin typeface="Calibri"/>
              <a:cs typeface="Calibri"/>
            </a:endParaRPr>
          </a:p>
          <a:p>
            <a:pPr lvl="1">
              <a:buFont typeface="Courier New" panose="020B0604020202020204" pitchFamily="34" charset="0"/>
              <a:buChar char="o"/>
            </a:pPr>
            <a:r>
              <a:rPr lang="en-US">
                <a:latin typeface="Consolas"/>
                <a:cs typeface="Calibri"/>
              </a:rPr>
              <a:t>"1-Jan-00" "2-Jan-00" "3-Jan-00" "4-Jan-00"</a:t>
            </a:r>
            <a:endParaRPr lang="en-US">
              <a:cs typeface="Calibri"/>
            </a:endParaRPr>
          </a:p>
          <a:p>
            <a:r>
              <a:rPr lang="en-US">
                <a:ea typeface="Calibri"/>
                <a:cs typeface="Calibri"/>
              </a:rPr>
              <a:t>We were originally going to have more variable describing different drought levels </a:t>
            </a:r>
          </a:p>
          <a:p>
            <a:pPr lvl="1">
              <a:buFont typeface="Courier New" panose="020B0604020202020204" pitchFamily="34" charset="0"/>
              <a:buChar char="o"/>
            </a:pPr>
            <a:r>
              <a:rPr lang="en-US">
                <a:ea typeface="Calibri"/>
                <a:cs typeface="Calibri"/>
              </a:rPr>
              <a:t>"</a:t>
            </a:r>
            <a:r>
              <a:rPr lang="en-US" err="1">
                <a:ea typeface="Calibri"/>
                <a:cs typeface="Calibri"/>
              </a:rPr>
              <a:t>PADNoDrought</a:t>
            </a:r>
            <a:r>
              <a:rPr lang="en-US">
                <a:ea typeface="Calibri"/>
                <a:cs typeface="Calibri"/>
              </a:rPr>
              <a:t>”, "PAD1”, "PAD2" etc.</a:t>
            </a:r>
          </a:p>
          <a:p>
            <a:pPr lvl="1">
              <a:buFont typeface="Courier New" panose="020B0604020202020204" pitchFamily="34" charset="0"/>
              <a:buChar char="o"/>
            </a:pPr>
            <a:r>
              <a:rPr lang="en-US">
                <a:ea typeface="Calibri"/>
                <a:cs typeface="Calibri"/>
              </a:rPr>
              <a:t>We decided to just include level 1 drought</a:t>
            </a:r>
          </a:p>
          <a:p>
            <a:r>
              <a:rPr lang="en-US">
                <a:ea typeface="Calibri"/>
                <a:cs typeface="Calibri"/>
              </a:rPr>
              <a:t>Outliers</a:t>
            </a:r>
          </a:p>
          <a:p>
            <a:pPr lvl="1">
              <a:buFont typeface="Courier New" panose="020B0604020202020204" pitchFamily="34" charset="0"/>
              <a:buChar char="o"/>
            </a:pPr>
            <a:r>
              <a:rPr lang="en-US">
                <a:ea typeface="Calibri"/>
                <a:cs typeface="Calibri"/>
              </a:rPr>
              <a:t>Every week from 2020 was an outlier</a:t>
            </a:r>
          </a:p>
        </p:txBody>
      </p:sp>
      <p:pic>
        <p:nvPicPr>
          <p:cNvPr id="4" name="Picture 3" descr="A graph of a curve&#10;&#10;Description automatically generated">
            <a:extLst>
              <a:ext uri="{FF2B5EF4-FFF2-40B4-BE49-F238E27FC236}">
                <a16:creationId xmlns:a16="http://schemas.microsoft.com/office/drawing/2014/main" id="{32D85498-DAD8-6540-298C-C8C743363184}"/>
              </a:ext>
            </a:extLst>
          </p:cNvPr>
          <p:cNvPicPr>
            <a:picLocks noChangeAspect="1"/>
          </p:cNvPicPr>
          <p:nvPr/>
        </p:nvPicPr>
        <p:blipFill>
          <a:blip r:embed="rId3"/>
          <a:stretch>
            <a:fillRect/>
          </a:stretch>
        </p:blipFill>
        <p:spPr>
          <a:xfrm>
            <a:off x="5376666" y="2022131"/>
            <a:ext cx="6422117" cy="3961946"/>
          </a:xfrm>
          <a:prstGeom prst="rect">
            <a:avLst/>
          </a:prstGeom>
        </p:spPr>
      </p:pic>
    </p:spTree>
    <p:extLst>
      <p:ext uri="{BB962C8B-B14F-4D97-AF65-F5344CB8AC3E}">
        <p14:creationId xmlns:p14="http://schemas.microsoft.com/office/powerpoint/2010/main" val="289698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B451-48A3-134F-B54F-EAAC610DBDF3}"/>
              </a:ext>
            </a:extLst>
          </p:cNvPr>
          <p:cNvSpPr>
            <a:spLocks noGrp="1"/>
          </p:cNvSpPr>
          <p:nvPr>
            <p:ph type="title"/>
          </p:nvPr>
        </p:nvSpPr>
        <p:spPr/>
        <p:txBody>
          <a:bodyPr/>
          <a:lstStyle/>
          <a:p>
            <a:r>
              <a:rPr lang="en-US">
                <a:ea typeface="Calibri Light"/>
                <a:cs typeface="Calibri Light"/>
              </a:rPr>
              <a:t>Dimension Reduction</a:t>
            </a:r>
            <a:endParaRPr lang="en-US"/>
          </a:p>
        </p:txBody>
      </p:sp>
      <p:sp>
        <p:nvSpPr>
          <p:cNvPr id="3" name="Content Placeholder 2">
            <a:extLst>
              <a:ext uri="{FF2B5EF4-FFF2-40B4-BE49-F238E27FC236}">
                <a16:creationId xmlns:a16="http://schemas.microsoft.com/office/drawing/2014/main" id="{3D574D8B-70C6-22B9-7E7F-53F6F0D5C26B}"/>
              </a:ext>
            </a:extLst>
          </p:cNvPr>
          <p:cNvSpPr>
            <a:spLocks noGrp="1"/>
          </p:cNvSpPr>
          <p:nvPr>
            <p:ph idx="1"/>
          </p:nvPr>
        </p:nvSpPr>
        <p:spPr/>
        <p:txBody>
          <a:bodyPr vert="horz" lIns="91440" tIns="45720" rIns="91440" bIns="45720" rtlCol="0" anchor="t">
            <a:normAutofit/>
          </a:bodyPr>
          <a:lstStyle/>
          <a:p>
            <a:r>
              <a:rPr lang="en-US">
                <a:ea typeface="Calibri"/>
                <a:cs typeface="Calibri"/>
              </a:rPr>
              <a:t>To find variables that are related in expected ways we choose to use PCA as a form of dimension reduction to find these hidden relationships</a:t>
            </a:r>
          </a:p>
          <a:p>
            <a:r>
              <a:rPr lang="en-US">
                <a:ea typeface="Calibri"/>
                <a:cs typeface="Calibri"/>
              </a:rPr>
              <a:t>This will also allow us to create names for each of the reduced dimension that tell a concise story for each of these hidden relationships</a:t>
            </a:r>
          </a:p>
          <a:p>
            <a:r>
              <a:rPr lang="en-US">
                <a:ea typeface="Calibri"/>
                <a:cs typeface="Calibri"/>
              </a:rPr>
              <a:t>Further analysis could then be done to understand why these relationships are occurring</a:t>
            </a:r>
          </a:p>
          <a:p>
            <a:endParaRPr lang="en-US">
              <a:ea typeface="Calibri"/>
              <a:cs typeface="Calibri"/>
            </a:endParaRPr>
          </a:p>
        </p:txBody>
      </p:sp>
    </p:spTree>
    <p:extLst>
      <p:ext uri="{BB962C8B-B14F-4D97-AF65-F5344CB8AC3E}">
        <p14:creationId xmlns:p14="http://schemas.microsoft.com/office/powerpoint/2010/main" val="377699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E1F2-1808-D03A-FF17-82A83D6375AF}"/>
              </a:ext>
            </a:extLst>
          </p:cNvPr>
          <p:cNvSpPr>
            <a:spLocks noGrp="1"/>
          </p:cNvSpPr>
          <p:nvPr>
            <p:ph type="title"/>
          </p:nvPr>
        </p:nvSpPr>
        <p:spPr/>
        <p:txBody>
          <a:bodyPr/>
          <a:lstStyle/>
          <a:p>
            <a:r>
              <a:rPr lang="en-US">
                <a:ea typeface="Calibri Light"/>
                <a:cs typeface="Calibri Light"/>
              </a:rPr>
              <a:t>Dimension Reduction Analysis</a:t>
            </a:r>
            <a:endParaRPr lang="en-US"/>
          </a:p>
        </p:txBody>
      </p:sp>
      <p:sp>
        <p:nvSpPr>
          <p:cNvPr id="3" name="Content Placeholder 2">
            <a:extLst>
              <a:ext uri="{FF2B5EF4-FFF2-40B4-BE49-F238E27FC236}">
                <a16:creationId xmlns:a16="http://schemas.microsoft.com/office/drawing/2014/main" id="{02069127-4484-09AD-F0E7-C4E1CBC459F8}"/>
              </a:ext>
            </a:extLst>
          </p:cNvPr>
          <p:cNvSpPr>
            <a:spLocks noGrp="1"/>
          </p:cNvSpPr>
          <p:nvPr>
            <p:ph idx="1"/>
          </p:nvPr>
        </p:nvSpPr>
        <p:spPr/>
        <p:txBody>
          <a:bodyPr vert="horz" lIns="91440" tIns="45720" rIns="91440" bIns="45720" rtlCol="0" anchor="t">
            <a:normAutofit/>
          </a:bodyPr>
          <a:lstStyle/>
          <a:p>
            <a:r>
              <a:rPr lang="en-US">
                <a:ea typeface="Calibri"/>
                <a:cs typeface="Calibri"/>
              </a:rPr>
              <a:t>For our dataset we chose to do PCA for dimension reduction</a:t>
            </a:r>
          </a:p>
          <a:p>
            <a:r>
              <a:rPr lang="en-US">
                <a:ea typeface="Calibri"/>
                <a:cs typeface="Calibri"/>
              </a:rPr>
              <a:t>The first 3 PCs represented 76.9% of variance</a:t>
            </a:r>
          </a:p>
          <a:p>
            <a:endParaRPr lang="en-US" sz="1600">
              <a:ea typeface="+mn-lt"/>
              <a:cs typeface="+mn-lt"/>
            </a:endParaRPr>
          </a:p>
          <a:p>
            <a:endParaRPr lang="en-US" sz="1600">
              <a:ea typeface="+mn-lt"/>
              <a:cs typeface="+mn-lt"/>
            </a:endParaRPr>
          </a:p>
          <a:p>
            <a:endParaRPr lang="en-US" sz="1600">
              <a:ea typeface="Calibri"/>
              <a:cs typeface="Calibri"/>
            </a:endParaRPr>
          </a:p>
          <a:p>
            <a:endParaRPr lang="en-US">
              <a:ea typeface="Calibri"/>
              <a:cs typeface="Calibri"/>
            </a:endParaRPr>
          </a:p>
        </p:txBody>
      </p:sp>
      <p:graphicFrame>
        <p:nvGraphicFramePr>
          <p:cNvPr id="5" name="Table 4">
            <a:extLst>
              <a:ext uri="{FF2B5EF4-FFF2-40B4-BE49-F238E27FC236}">
                <a16:creationId xmlns:a16="http://schemas.microsoft.com/office/drawing/2014/main" id="{561AD763-A5AE-526E-689F-98CBC168D239}"/>
              </a:ext>
            </a:extLst>
          </p:cNvPr>
          <p:cNvGraphicFramePr>
            <a:graphicFrameLocks noGrp="1"/>
          </p:cNvGraphicFramePr>
          <p:nvPr>
            <p:extLst>
              <p:ext uri="{D42A27DB-BD31-4B8C-83A1-F6EECF244321}">
                <p14:modId xmlns:p14="http://schemas.microsoft.com/office/powerpoint/2010/main" val="2620061471"/>
              </p:ext>
            </p:extLst>
          </p:nvPr>
        </p:nvGraphicFramePr>
        <p:xfrm>
          <a:off x="2011680" y="3004820"/>
          <a:ext cx="8168640" cy="330708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2784450159"/>
                    </a:ext>
                  </a:extLst>
                </a:gridCol>
                <a:gridCol w="2042160">
                  <a:extLst>
                    <a:ext uri="{9D8B030D-6E8A-4147-A177-3AD203B41FA5}">
                      <a16:colId xmlns:a16="http://schemas.microsoft.com/office/drawing/2014/main" val="2991276561"/>
                    </a:ext>
                  </a:extLst>
                </a:gridCol>
                <a:gridCol w="2042160">
                  <a:extLst>
                    <a:ext uri="{9D8B030D-6E8A-4147-A177-3AD203B41FA5}">
                      <a16:colId xmlns:a16="http://schemas.microsoft.com/office/drawing/2014/main" val="1778036154"/>
                    </a:ext>
                  </a:extLst>
                </a:gridCol>
                <a:gridCol w="2042160">
                  <a:extLst>
                    <a:ext uri="{9D8B030D-6E8A-4147-A177-3AD203B41FA5}">
                      <a16:colId xmlns:a16="http://schemas.microsoft.com/office/drawing/2014/main" val="1500902951"/>
                    </a:ext>
                  </a:extLst>
                </a:gridCol>
              </a:tblGrid>
              <a:tr h="370840">
                <a:tc>
                  <a:txBody>
                    <a:bodyPr/>
                    <a:lstStyle/>
                    <a:p>
                      <a:r>
                        <a:rPr lang="en-US" sz="2500"/>
                        <a:t>Loadings</a:t>
                      </a:r>
                    </a:p>
                  </a:txBody>
                  <a:tcPr/>
                </a:tc>
                <a:tc>
                  <a:txBody>
                    <a:bodyPr/>
                    <a:lstStyle/>
                    <a:p>
                      <a:r>
                        <a:rPr lang="en-US" sz="2500"/>
                        <a:t>Comp.1</a:t>
                      </a:r>
                    </a:p>
                  </a:txBody>
                  <a:tcPr/>
                </a:tc>
                <a:tc>
                  <a:txBody>
                    <a:bodyPr/>
                    <a:lstStyle/>
                    <a:p>
                      <a:r>
                        <a:rPr lang="en-US" sz="2500"/>
                        <a:t>Comp.2</a:t>
                      </a:r>
                    </a:p>
                  </a:txBody>
                  <a:tcPr/>
                </a:tc>
                <a:tc>
                  <a:txBody>
                    <a:bodyPr/>
                    <a:lstStyle/>
                    <a:p>
                      <a:r>
                        <a:rPr lang="en-US" sz="2500"/>
                        <a:t>Comp.3</a:t>
                      </a:r>
                    </a:p>
                  </a:txBody>
                  <a:tcPr/>
                </a:tc>
                <a:extLst>
                  <a:ext uri="{0D108BD9-81ED-4DB2-BD59-A6C34878D82A}">
                    <a16:rowId xmlns:a16="http://schemas.microsoft.com/office/drawing/2014/main" val="409191057"/>
                  </a:ext>
                </a:extLst>
              </a:tr>
              <a:tr h="370840">
                <a:tc>
                  <a:txBody>
                    <a:bodyPr/>
                    <a:lstStyle/>
                    <a:p>
                      <a:r>
                        <a:rPr lang="en-US" sz="2500" b="1"/>
                        <a:t>PAD1</a:t>
                      </a:r>
                    </a:p>
                  </a:txBody>
                  <a:tcPr/>
                </a:tc>
                <a:tc>
                  <a:txBody>
                    <a:bodyPr/>
                    <a:lstStyle/>
                    <a:p>
                      <a:endParaRPr lang="en-US" sz="2500"/>
                    </a:p>
                  </a:txBody>
                  <a:tcPr/>
                </a:tc>
                <a:tc>
                  <a:txBody>
                    <a:bodyPr/>
                    <a:lstStyle/>
                    <a:p>
                      <a:r>
                        <a:rPr lang="en-US" sz="2500" b="1"/>
                        <a:t>0.559</a:t>
                      </a:r>
                    </a:p>
                  </a:txBody>
                  <a:tcPr/>
                </a:tc>
                <a:tc>
                  <a:txBody>
                    <a:bodyPr/>
                    <a:lstStyle/>
                    <a:p>
                      <a:endParaRPr lang="en-US" sz="2500"/>
                    </a:p>
                  </a:txBody>
                  <a:tcPr/>
                </a:tc>
                <a:extLst>
                  <a:ext uri="{0D108BD9-81ED-4DB2-BD59-A6C34878D82A}">
                    <a16:rowId xmlns:a16="http://schemas.microsoft.com/office/drawing/2014/main" val="4003447259"/>
                  </a:ext>
                </a:extLst>
              </a:tr>
              <a:tr h="370840">
                <a:tc>
                  <a:txBody>
                    <a:bodyPr/>
                    <a:lstStyle/>
                    <a:p>
                      <a:r>
                        <a:rPr lang="en-US" sz="2500" b="1"/>
                        <a:t>FCET</a:t>
                      </a:r>
                    </a:p>
                  </a:txBody>
                  <a:tcPr/>
                </a:tc>
                <a:tc>
                  <a:txBody>
                    <a:bodyPr/>
                    <a:lstStyle/>
                    <a:p>
                      <a:endParaRPr lang="en-US" sz="2500"/>
                    </a:p>
                  </a:txBody>
                  <a:tcPr/>
                </a:tc>
                <a:tc>
                  <a:txBody>
                    <a:bodyPr/>
                    <a:lstStyle/>
                    <a:p>
                      <a:endParaRPr lang="en-US" sz="2500"/>
                    </a:p>
                  </a:txBody>
                  <a:tcPr/>
                </a:tc>
                <a:tc>
                  <a:txBody>
                    <a:bodyPr/>
                    <a:lstStyle/>
                    <a:p>
                      <a:r>
                        <a:rPr lang="en-US" sz="2500" b="1"/>
                        <a:t>0.787</a:t>
                      </a:r>
                    </a:p>
                  </a:txBody>
                  <a:tcPr/>
                </a:tc>
                <a:extLst>
                  <a:ext uri="{0D108BD9-81ED-4DB2-BD59-A6C34878D82A}">
                    <a16:rowId xmlns:a16="http://schemas.microsoft.com/office/drawing/2014/main" val="1542569266"/>
                  </a:ext>
                </a:extLst>
              </a:tr>
              <a:tr h="370840">
                <a:tc>
                  <a:txBody>
                    <a:bodyPr/>
                    <a:lstStyle/>
                    <a:p>
                      <a:r>
                        <a:rPr lang="en-US" sz="2500" b="1" err="1"/>
                        <a:t>AGSBIllions</a:t>
                      </a:r>
                      <a:endParaRPr lang="en-US" sz="2500" b="1"/>
                    </a:p>
                  </a:txBody>
                  <a:tcPr/>
                </a:tc>
                <a:tc>
                  <a:txBody>
                    <a:bodyPr/>
                    <a:lstStyle/>
                    <a:p>
                      <a:r>
                        <a:rPr lang="en-US" sz="2500" b="1"/>
                        <a:t>-0.501</a:t>
                      </a:r>
                    </a:p>
                  </a:txBody>
                  <a:tcPr/>
                </a:tc>
                <a:tc>
                  <a:txBody>
                    <a:bodyPr/>
                    <a:lstStyle/>
                    <a:p>
                      <a:endParaRPr lang="en-US" sz="2500"/>
                    </a:p>
                  </a:txBody>
                  <a:tcPr/>
                </a:tc>
                <a:tc>
                  <a:txBody>
                    <a:bodyPr/>
                    <a:lstStyle/>
                    <a:p>
                      <a:endParaRPr lang="en-US" sz="2500"/>
                    </a:p>
                  </a:txBody>
                  <a:tcPr/>
                </a:tc>
                <a:extLst>
                  <a:ext uri="{0D108BD9-81ED-4DB2-BD59-A6C34878D82A}">
                    <a16:rowId xmlns:a16="http://schemas.microsoft.com/office/drawing/2014/main" val="135677961"/>
                  </a:ext>
                </a:extLst>
              </a:tr>
              <a:tr h="370840">
                <a:tc>
                  <a:txBody>
                    <a:bodyPr/>
                    <a:lstStyle/>
                    <a:p>
                      <a:r>
                        <a:rPr lang="en-US" sz="2500" b="1"/>
                        <a:t>YIR</a:t>
                      </a:r>
                    </a:p>
                  </a:txBody>
                  <a:tcPr/>
                </a:tc>
                <a:tc>
                  <a:txBody>
                    <a:bodyPr/>
                    <a:lstStyle/>
                    <a:p>
                      <a:endParaRPr lang="en-US" sz="2500"/>
                    </a:p>
                  </a:txBody>
                  <a:tcPr/>
                </a:tc>
                <a:tc>
                  <a:txBody>
                    <a:bodyPr/>
                    <a:lstStyle/>
                    <a:p>
                      <a:r>
                        <a:rPr lang="en-US" sz="2500" b="1"/>
                        <a:t>0.549</a:t>
                      </a:r>
                    </a:p>
                  </a:txBody>
                  <a:tcPr/>
                </a:tc>
                <a:tc>
                  <a:txBody>
                    <a:bodyPr/>
                    <a:lstStyle/>
                    <a:p>
                      <a:endParaRPr lang="en-US" sz="2500"/>
                    </a:p>
                  </a:txBody>
                  <a:tcPr/>
                </a:tc>
                <a:extLst>
                  <a:ext uri="{0D108BD9-81ED-4DB2-BD59-A6C34878D82A}">
                    <a16:rowId xmlns:a16="http://schemas.microsoft.com/office/drawing/2014/main" val="3487815756"/>
                  </a:ext>
                </a:extLst>
              </a:tr>
              <a:tr h="435428">
                <a:tc>
                  <a:txBody>
                    <a:bodyPr/>
                    <a:lstStyle/>
                    <a:p>
                      <a:r>
                        <a:rPr lang="en-US" sz="2500" b="1"/>
                        <a:t>PPIF</a:t>
                      </a:r>
                    </a:p>
                  </a:txBody>
                  <a:tcPr/>
                </a:tc>
                <a:tc>
                  <a:txBody>
                    <a:bodyPr/>
                    <a:lstStyle/>
                    <a:p>
                      <a:endParaRPr lang="en-US" sz="2500"/>
                    </a:p>
                  </a:txBody>
                  <a:tcPr/>
                </a:tc>
                <a:tc>
                  <a:txBody>
                    <a:bodyPr/>
                    <a:lstStyle/>
                    <a:p>
                      <a:endParaRPr lang="en-US" sz="2500"/>
                    </a:p>
                  </a:txBody>
                  <a:tcPr/>
                </a:tc>
                <a:tc>
                  <a:txBody>
                    <a:bodyPr/>
                    <a:lstStyle/>
                    <a:p>
                      <a:r>
                        <a:rPr lang="en-US" sz="2500" b="1"/>
                        <a:t>-0.540</a:t>
                      </a:r>
                    </a:p>
                  </a:txBody>
                  <a:tcPr/>
                </a:tc>
                <a:extLst>
                  <a:ext uri="{0D108BD9-81ED-4DB2-BD59-A6C34878D82A}">
                    <a16:rowId xmlns:a16="http://schemas.microsoft.com/office/drawing/2014/main" val="890333934"/>
                  </a:ext>
                </a:extLst>
              </a:tr>
              <a:tr h="370840">
                <a:tc>
                  <a:txBody>
                    <a:bodyPr/>
                    <a:lstStyle/>
                    <a:p>
                      <a:r>
                        <a:rPr lang="en-US" sz="2500" b="1"/>
                        <a:t>PPD1</a:t>
                      </a:r>
                    </a:p>
                  </a:txBody>
                  <a:tcPr/>
                </a:tc>
                <a:tc>
                  <a:txBody>
                    <a:bodyPr/>
                    <a:lstStyle/>
                    <a:p>
                      <a:r>
                        <a:rPr lang="en-US" sz="2500" b="1"/>
                        <a:t>0.610</a:t>
                      </a:r>
                    </a:p>
                  </a:txBody>
                  <a:tcPr/>
                </a:tc>
                <a:tc>
                  <a:txBody>
                    <a:bodyPr/>
                    <a:lstStyle/>
                    <a:p>
                      <a:endParaRPr lang="en-US" sz="2500"/>
                    </a:p>
                  </a:txBody>
                  <a:tcPr/>
                </a:tc>
                <a:tc>
                  <a:txBody>
                    <a:bodyPr/>
                    <a:lstStyle/>
                    <a:p>
                      <a:endParaRPr lang="en-US" sz="2500"/>
                    </a:p>
                  </a:txBody>
                  <a:tcPr/>
                </a:tc>
                <a:extLst>
                  <a:ext uri="{0D108BD9-81ED-4DB2-BD59-A6C34878D82A}">
                    <a16:rowId xmlns:a16="http://schemas.microsoft.com/office/drawing/2014/main" val="2268096863"/>
                  </a:ext>
                </a:extLst>
              </a:tr>
            </a:tbl>
          </a:graphicData>
        </a:graphic>
      </p:graphicFrame>
    </p:spTree>
    <p:extLst>
      <p:ext uri="{BB962C8B-B14F-4D97-AF65-F5344CB8AC3E}">
        <p14:creationId xmlns:p14="http://schemas.microsoft.com/office/powerpoint/2010/main" val="234479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E7B0-FAD0-2308-65CA-A72673FCED90}"/>
              </a:ext>
            </a:extLst>
          </p:cNvPr>
          <p:cNvSpPr>
            <a:spLocks noGrp="1"/>
          </p:cNvSpPr>
          <p:nvPr>
            <p:ph type="title"/>
          </p:nvPr>
        </p:nvSpPr>
        <p:spPr/>
        <p:txBody>
          <a:bodyPr/>
          <a:lstStyle/>
          <a:p>
            <a:r>
              <a:rPr lang="en-US"/>
              <a:t>Components</a:t>
            </a:r>
          </a:p>
        </p:txBody>
      </p:sp>
      <p:sp>
        <p:nvSpPr>
          <p:cNvPr id="3" name="Content Placeholder 2">
            <a:extLst>
              <a:ext uri="{FF2B5EF4-FFF2-40B4-BE49-F238E27FC236}">
                <a16:creationId xmlns:a16="http://schemas.microsoft.com/office/drawing/2014/main" id="{6E0CBD70-3F35-3A73-A436-DE877FDA70E8}"/>
              </a:ext>
            </a:extLst>
          </p:cNvPr>
          <p:cNvSpPr>
            <a:spLocks noGrp="1"/>
          </p:cNvSpPr>
          <p:nvPr>
            <p:ph idx="1"/>
          </p:nvPr>
        </p:nvSpPr>
        <p:spPr/>
        <p:txBody>
          <a:bodyPr vert="horz" lIns="91440" tIns="45720" rIns="91440" bIns="45720" rtlCol="0" anchor="t">
            <a:normAutofit/>
          </a:bodyPr>
          <a:lstStyle/>
          <a:p>
            <a:r>
              <a:rPr lang="en-US">
                <a:ea typeface="Calibri"/>
                <a:cs typeface="Calibri"/>
              </a:rPr>
              <a:t>Component 1: High Drought and Low Subsidies   </a:t>
            </a:r>
          </a:p>
          <a:p>
            <a:endParaRPr lang="en-US">
              <a:ea typeface="Calibri"/>
              <a:cs typeface="Calibri"/>
            </a:endParaRPr>
          </a:p>
          <a:p>
            <a:r>
              <a:rPr lang="en-US">
                <a:ea typeface="Calibri"/>
                <a:cs typeface="Calibri"/>
              </a:rPr>
              <a:t>Component 2: Drought and Inflation</a:t>
            </a:r>
          </a:p>
          <a:p>
            <a:endParaRPr lang="en-US">
              <a:ea typeface="Calibri"/>
              <a:cs typeface="Calibri"/>
            </a:endParaRPr>
          </a:p>
          <a:p>
            <a:r>
              <a:rPr lang="en-US">
                <a:ea typeface="Calibri"/>
                <a:cs typeface="Calibri"/>
              </a:rPr>
              <a:t>Component 3: High Farm Cattle Employment and Low Price of Food</a:t>
            </a:r>
          </a:p>
        </p:txBody>
      </p:sp>
    </p:spTree>
    <p:extLst>
      <p:ext uri="{BB962C8B-B14F-4D97-AF65-F5344CB8AC3E}">
        <p14:creationId xmlns:p14="http://schemas.microsoft.com/office/powerpoint/2010/main" val="19951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C76-C16C-37F2-D229-354EF06FEFA1}"/>
              </a:ext>
            </a:extLst>
          </p:cNvPr>
          <p:cNvSpPr>
            <a:spLocks noGrp="1"/>
          </p:cNvSpPr>
          <p:nvPr>
            <p:ph type="title"/>
          </p:nvPr>
        </p:nvSpPr>
        <p:spPr/>
        <p:txBody>
          <a:bodyPr/>
          <a:lstStyle/>
          <a:p>
            <a:r>
              <a:rPr lang="en-US">
                <a:ea typeface="Calibri Light"/>
                <a:cs typeface="Calibri Light"/>
              </a:rPr>
              <a:t>Cluster Analysis-Single Linkage</a:t>
            </a:r>
            <a:endParaRPr lang="en-US"/>
          </a:p>
        </p:txBody>
      </p:sp>
      <p:sp>
        <p:nvSpPr>
          <p:cNvPr id="10" name="Content Placeholder 9">
            <a:extLst>
              <a:ext uri="{FF2B5EF4-FFF2-40B4-BE49-F238E27FC236}">
                <a16:creationId xmlns:a16="http://schemas.microsoft.com/office/drawing/2014/main" id="{6EBADCDC-0AD9-7E30-B6FF-416BA5F6202C}"/>
              </a:ext>
            </a:extLst>
          </p:cNvPr>
          <p:cNvSpPr>
            <a:spLocks noGrp="1"/>
          </p:cNvSpPr>
          <p:nvPr>
            <p:ph sz="half" idx="2"/>
          </p:nvPr>
        </p:nvSpPr>
        <p:spPr/>
        <p:txBody>
          <a:bodyPr/>
          <a:lstStyle/>
          <a:p>
            <a:endParaRPr lang="en-US"/>
          </a:p>
        </p:txBody>
      </p:sp>
      <p:pic>
        <p:nvPicPr>
          <p:cNvPr id="11" name="Content Placeholder 6" descr="A graph of colored circles&#10;&#10;Description automatically generated">
            <a:extLst>
              <a:ext uri="{FF2B5EF4-FFF2-40B4-BE49-F238E27FC236}">
                <a16:creationId xmlns:a16="http://schemas.microsoft.com/office/drawing/2014/main" id="{B81E7FB4-6289-F833-6AAD-B6F4950FFC15}"/>
              </a:ext>
            </a:extLst>
          </p:cNvPr>
          <p:cNvPicPr>
            <a:picLocks noChangeAspect="1"/>
          </p:cNvPicPr>
          <p:nvPr/>
        </p:nvPicPr>
        <p:blipFill>
          <a:blip r:embed="rId3"/>
          <a:stretch>
            <a:fillRect/>
          </a:stretch>
        </p:blipFill>
        <p:spPr>
          <a:xfrm>
            <a:off x="132212" y="1803820"/>
            <a:ext cx="5967827" cy="3703646"/>
          </a:xfrm>
          <a:prstGeom prst="rect">
            <a:avLst/>
          </a:prstGeom>
        </p:spPr>
      </p:pic>
      <p:pic>
        <p:nvPicPr>
          <p:cNvPr id="12" name="Picture 11" descr="A graph of colored dots&#10;&#10;Description automatically generated">
            <a:extLst>
              <a:ext uri="{FF2B5EF4-FFF2-40B4-BE49-F238E27FC236}">
                <a16:creationId xmlns:a16="http://schemas.microsoft.com/office/drawing/2014/main" id="{C612E345-28D6-D029-2493-B7A64888225E}"/>
              </a:ext>
            </a:extLst>
          </p:cNvPr>
          <p:cNvPicPr>
            <a:picLocks noChangeAspect="1"/>
          </p:cNvPicPr>
          <p:nvPr/>
        </p:nvPicPr>
        <p:blipFill>
          <a:blip r:embed="rId4"/>
          <a:stretch>
            <a:fillRect/>
          </a:stretch>
        </p:blipFill>
        <p:spPr>
          <a:xfrm>
            <a:off x="6042533" y="1803820"/>
            <a:ext cx="5967827" cy="3703646"/>
          </a:xfrm>
          <a:prstGeom prst="rect">
            <a:avLst/>
          </a:prstGeom>
        </p:spPr>
      </p:pic>
    </p:spTree>
    <p:extLst>
      <p:ext uri="{BB962C8B-B14F-4D97-AF65-F5344CB8AC3E}">
        <p14:creationId xmlns:p14="http://schemas.microsoft.com/office/powerpoint/2010/main" val="427469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45DB38D3C38B4D8FF40305E2658603" ma:contentTypeVersion="9" ma:contentTypeDescription="Create a new document." ma:contentTypeScope="" ma:versionID="0ed8b555d9758218beebad402d81ff1d">
  <xsd:schema xmlns:xsd="http://www.w3.org/2001/XMLSchema" xmlns:xs="http://www.w3.org/2001/XMLSchema" xmlns:p="http://schemas.microsoft.com/office/2006/metadata/properties" xmlns:ns2="f9b97f1d-6055-4b2c-b39d-a6d8b5c1f226" xmlns:ns3="e4c669ce-f3f2-4335-ae7c-21b41fe2cf60" targetNamespace="http://schemas.microsoft.com/office/2006/metadata/properties" ma:root="true" ma:fieldsID="4fe87f978a9ab57dd7ce23965e8cd70a" ns2:_="" ns3:_="">
    <xsd:import namespace="f9b97f1d-6055-4b2c-b39d-a6d8b5c1f226"/>
    <xsd:import namespace="e4c669ce-f3f2-4335-ae7c-21b41fe2cf6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97f1d-6055-4b2c-b39d-a6d8b5c1f2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7c65ed7-e385-4001-9a0e-79791340551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c669ce-f3f2-4335-ae7c-21b41fe2cf6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2b71ce2-3118-498d-91db-b031729fbab3}" ma:internalName="TaxCatchAll" ma:showField="CatchAllData" ma:web="e4c669ce-f3f2-4335-ae7c-21b41fe2cf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4c669ce-f3f2-4335-ae7c-21b41fe2cf60" xsi:nil="true"/>
    <lcf76f155ced4ddcb4097134ff3c332f xmlns="f9b97f1d-6055-4b2c-b39d-a6d8b5c1f22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7D61F2-50B3-4F27-9463-064D469F54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97f1d-6055-4b2c-b39d-a6d8b5c1f226"/>
    <ds:schemaRef ds:uri="e4c669ce-f3f2-4335-ae7c-21b41fe2c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7B53E6-4DE5-492F-90DD-6B85D92958AC}">
  <ds:schemaRefs>
    <ds:schemaRef ds:uri="http://schemas.microsoft.com/office/2006/metadata/properties"/>
    <ds:schemaRef ds:uri="http://schemas.microsoft.com/office/infopath/2007/PartnerControls"/>
    <ds:schemaRef ds:uri="e4c669ce-f3f2-4335-ae7c-21b41fe2cf60"/>
    <ds:schemaRef ds:uri="f9b97f1d-6055-4b2c-b39d-a6d8b5c1f226"/>
  </ds:schemaRefs>
</ds:datastoreItem>
</file>

<file path=customXml/itemProps3.xml><?xml version="1.0" encoding="utf-8"?>
<ds:datastoreItem xmlns:ds="http://schemas.openxmlformats.org/officeDocument/2006/customXml" ds:itemID="{ED4E334D-869C-4FC9-B94D-BBEF3D8BD4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1178</Words>
  <Application>Microsoft Office PowerPoint</Application>
  <PresentationFormat>Widescreen</PresentationFormat>
  <Paragraphs>180</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Courier New,monospace</vt:lpstr>
      <vt:lpstr>Calibri</vt:lpstr>
      <vt:lpstr>Calibri Light</vt:lpstr>
      <vt:lpstr>Century Gothic</vt:lpstr>
      <vt:lpstr>Consolas</vt:lpstr>
      <vt:lpstr>Courier New</vt:lpstr>
      <vt:lpstr>Times New Roman</vt:lpstr>
      <vt:lpstr>Wingdings 3</vt:lpstr>
      <vt:lpstr>Ion</vt:lpstr>
      <vt:lpstr>Harvesting Insights: A Drought-Focused Agriculture Data Study</vt:lpstr>
      <vt:lpstr>Interest in Dataset</vt:lpstr>
      <vt:lpstr>Dataset Source</vt:lpstr>
      <vt:lpstr>Data Description</vt:lpstr>
      <vt:lpstr>Data Cleaning and Visualizations</vt:lpstr>
      <vt:lpstr>Dimension Reduction</vt:lpstr>
      <vt:lpstr>Dimension Reduction Analysis</vt:lpstr>
      <vt:lpstr>Components</vt:lpstr>
      <vt:lpstr>Cluster Analysis-Single Linkage</vt:lpstr>
      <vt:lpstr>Cluster Analysis-Model Based</vt:lpstr>
      <vt:lpstr>Cluster Analysis K-Means</vt:lpstr>
      <vt:lpstr>Interesting Note</vt:lpstr>
      <vt:lpstr>Exploratory Factor Analysis</vt:lpstr>
      <vt:lpstr>Exploratory Factor Analysis</vt:lpstr>
      <vt:lpstr>Confirmatory Factor Analysis</vt:lpstr>
      <vt:lpstr>Conclusion-Further Analysis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Harvesting Insights: A Drought-Focused Agriculture Data Study</dc:title>
  <dc:creator>Josh Corry</dc:creator>
  <cp:lastModifiedBy>Busch, Jonathan</cp:lastModifiedBy>
  <cp:revision>2</cp:revision>
  <dcterms:created xsi:type="dcterms:W3CDTF">2023-12-04T20:20:50Z</dcterms:created>
  <dcterms:modified xsi:type="dcterms:W3CDTF">2024-05-16T21:48:45Z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0x0101004145DB38D3C38B4D8FF40305E2658603</vt:lpwstr>
  </property>
</Properties>
</file>