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- 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2266e0b9_3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2266e0b9_3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c04010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c04010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2266e0b9_3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2266e0b9_3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0401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0401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2266e0b9_3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2266e0b9_3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55638cd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55638c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55638cd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55638c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c04010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c04010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e170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e170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Account ID: 131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Party Key: 6tr4u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2266e0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2266e0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:-)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48f79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48f79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ae1704a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ae1704a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04010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04010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04010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04010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55638cd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55638cd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2266e0b9_3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2266e0b9_3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John: Talk about the multiple iterations of the database. -- How it has changed through the course of the project. Kept character campaign, dropped multiple tables to simplify implementation.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Jon: Friend System implementation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c040103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c04010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Tavern Table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0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618" l="922" r="971" t="2513"/>
          <a:stretch/>
        </p:blipFill>
        <p:spPr>
          <a:xfrm>
            <a:off x="165863" y="780475"/>
            <a:ext cx="8812275" cy="42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325"/>
            <a:ext cx="9144000" cy="1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798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2311" l="8335" r="2226" t="2568"/>
          <a:stretch/>
        </p:blipFill>
        <p:spPr>
          <a:xfrm>
            <a:off x="1886275" y="0"/>
            <a:ext cx="4980975" cy="50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Organized the project into phases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1: User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2: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3: Networking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Dice Comparisons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61643" l="0" r="0" t="0"/>
          <a:stretch/>
        </p:blipFill>
        <p:spPr>
          <a:xfrm>
            <a:off x="484375" y="948550"/>
            <a:ext cx="8347924" cy="385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33081" l="0" r="0" t="37791"/>
          <a:stretch/>
        </p:blipFill>
        <p:spPr>
          <a:xfrm>
            <a:off x="152400" y="1216475"/>
            <a:ext cx="8739727" cy="35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97700" l="0" r="0" t="0"/>
          <a:stretch/>
        </p:blipFill>
        <p:spPr>
          <a:xfrm>
            <a:off x="152400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97700" l="0" r="0" t="0"/>
          <a:stretch/>
        </p:blipFill>
        <p:spPr>
          <a:xfrm>
            <a:off x="92563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/>
          </a:blip>
          <a:srcRect b="16786" l="0" r="0" t="66732"/>
          <a:stretch/>
        </p:blipFill>
        <p:spPr>
          <a:xfrm>
            <a:off x="92575" y="1216475"/>
            <a:ext cx="8739727" cy="31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Actuality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modules required work from all three phases before they could be tested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Rigorous division meant we often had to revisit activities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 become more of a task tracking tool than a schedule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4400" y="1962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Members</a:t>
            </a:r>
            <a:endParaRPr sz="60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White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Sarah Thompson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Susan Long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Imahd Khan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Arisa Kitagishi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Fernando Bilbao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Balbuza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our project?</a:t>
            </a:r>
            <a:endParaRPr sz="6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'Tavern Table'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Dungeons and Dragons (DnD) App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 Dungeon Master or a player on a game-by-game basis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Tracks character statistics, equipment, and abilities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Character Sheets Publicly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Technology</a:t>
            </a:r>
            <a:endParaRPr sz="60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MobaXTerm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phpMyAdmin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Android Studio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Inkscape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Advanced R.E.S.T. Client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Amazon Web Services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Git.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 blessing and a curse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team was unfamiliar with git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obstacle was merge conflicts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frustrating, led the group to better understand each other's process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together to learn the new software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challenge was keeping track of progress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members could be working with a previous version of your module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frequent integration testing to keep team members up to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(non-relational) 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power chat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new campaign creates a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table's children are the chat messages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Key-value 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the table is updated, any android activity connected to the real-time database is updated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50" y="60300"/>
            <a:ext cx="366890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79" y="60300"/>
            <a:ext cx="37365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776" l="1111" r="1413" t="1651"/>
          <a:stretch/>
        </p:blipFill>
        <p:spPr>
          <a:xfrm>
            <a:off x="1071175" y="0"/>
            <a:ext cx="7878724" cy="50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Diagram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627"/>
            <a:ext cx="9143998" cy="300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