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7.xml" ContentType="application/vnd.openxmlformats-officedocument.presentationml.slide+xml"/>
  <Override PartName="/ppt/slides/slide6.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1"/>
  </p:notesMasterIdLst>
  <p:sldIdLst>
    <p:sldId id="256" r:id="rId4"/>
    <p:sldId id="257" r:id="rId5"/>
    <p:sldId id="258" r:id="rId6"/>
    <p:sldId id="259" r:id="rId7"/>
    <p:sldId id="260" r:id="rId8"/>
    <p:sldId id="261" r:id="rId9"/>
    <p:sldId id="262" r:id="rId10"/>
  </p:sldIdLst>
  <p:sldSz cx="12192000" cy="6858000"/>
  <p:notesSz cx="6858000" cy="9144000"/>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notesMaster" Target="notesMasters/notesMaster1.xml"/><Relationship Id="rId12" Type="http://schemas.openxmlformats.org/officeDocument/2006/relationships/presProps" Target="presProps.xml" /><Relationship Id="rId13" Type="http://schemas.openxmlformats.org/officeDocument/2006/relationships/tableStyles" Target="tableStyles.xml" /><Relationship Id="rId14"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de-DE"/>
              <a:t>10/30/2013</a:t>
            </a:fld>
            <a:endParaRPr lang="de-DE"/>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de-DE"/>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de-DE"/>
              <a:t>Click to edit Master text styles</a:t>
            </a:r>
            <a:endParaRPr/>
          </a:p>
          <a:p>
            <a:pPr lvl="1">
              <a:defRPr/>
            </a:pPr>
            <a:r>
              <a:rPr lang="de-DE"/>
              <a:t>Second level</a:t>
            </a:r>
            <a:endParaRPr/>
          </a:p>
          <a:p>
            <a:pPr lvl="2">
              <a:defRPr/>
            </a:pPr>
            <a:r>
              <a:rPr lang="de-DE"/>
              <a:t>Third level</a:t>
            </a:r>
            <a:endParaRPr/>
          </a:p>
          <a:p>
            <a:pPr lvl="3">
              <a:defRPr/>
            </a:pPr>
            <a:r>
              <a:rPr lang="de-DE"/>
              <a:t>Fourth level</a:t>
            </a:r>
            <a:endParaRPr/>
          </a:p>
          <a:p>
            <a:pPr lvl="4">
              <a:defRPr/>
            </a:pPr>
            <a:r>
              <a:rPr lang="de-DE"/>
              <a:t>Fifth level</a:t>
            </a:r>
            <a:endParaRPr lang="de-DE"/>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de-DE"/>
              <a:t>‹#›</a:t>
            </a:fld>
            <a:endParaRPr lang="de-DE"/>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a:xfrm>
            <a:off x="685800" y="1143000"/>
            <a:ext cx="5486400" cy="3086100"/>
          </a:xfrm>
        </p:spPr>
      </p:sp>
      <p:sp>
        <p:nvSpPr>
          <p:cNvPr id="3" name="Notes Placeholder 2"/>
          <p:cNvSpPr>
            <a:spLocks noGrp="1"/>
          </p:cNvSpPr>
          <p:nvPr>
            <p:ph type="body" idx="1"/>
          </p:nvPr>
        </p:nvSpPr>
        <p:spPr bwMode="auto"/>
        <p:txBody>
          <a:bodyPr/>
          <a:lstStyle/>
          <a:p>
            <a:pPr>
              <a:defRPr/>
            </a:pPr>
            <a:endParaRPr lang="de-DE">
              <a:latin typeface="Arial"/>
              <a:cs typeface="Arial"/>
            </a:endParaRPr>
          </a:p>
        </p:txBody>
      </p:sp>
      <p:sp>
        <p:nvSpPr>
          <p:cNvPr id="4" name="Slide Number Placeholder 3"/>
          <p:cNvSpPr>
            <a:spLocks noGrp="1"/>
          </p:cNvSpPr>
          <p:nvPr>
            <p:ph type="sldNum" sz="quarter" idx="10"/>
          </p:nvPr>
        </p:nvSpPr>
        <p:spPr bwMode="auto"/>
        <p:txBody>
          <a:bodyPr/>
          <a:lstStyle/>
          <a:p>
            <a:pPr>
              <a:defRPr/>
            </a:pPr>
            <a:fld id="{2E6999B8-B6B4-4561-A3CD-BBCDAB9FC9D9}" type="slidenum">
              <a:rPr lang="de-DE"/>
              <a:t>1</a:t>
            </a:fld>
            <a:endParaRPr lang="de-DE"/>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B499FA9-9884-A905-FA0D-C5DD62FF034F}"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959D7CE-A84D-2CA7-0E6D-DB38FC957E8B}"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56223045" name="Slide Image Placeholder 1"/>
          <p:cNvSpPr>
            <a:spLocks noChangeAspect="1" noGrp="1" noRot="1"/>
          </p:cNvSpPr>
          <p:nvPr>
            <p:ph type="sldImg"/>
          </p:nvPr>
        </p:nvSpPr>
        <p:spPr bwMode="auto"/>
      </p:sp>
      <p:sp>
        <p:nvSpPr>
          <p:cNvPr id="659258144" name="Notes Placeholder 2"/>
          <p:cNvSpPr>
            <a:spLocks noGrp="1"/>
          </p:cNvSpPr>
          <p:nvPr>
            <p:ph type="body" idx="1"/>
          </p:nvPr>
        </p:nvSpPr>
        <p:spPr bwMode="auto"/>
        <p:txBody>
          <a:bodyPr/>
          <a:lstStyle/>
          <a:p>
            <a:pPr>
              <a:defRPr/>
            </a:pPr>
            <a:endParaRPr/>
          </a:p>
        </p:txBody>
      </p:sp>
      <p:sp>
        <p:nvSpPr>
          <p:cNvPr id="107820260" name="Slide Number Placeholder 3"/>
          <p:cNvSpPr>
            <a:spLocks noGrp="1"/>
          </p:cNvSpPr>
          <p:nvPr>
            <p:ph type="sldNum" sz="quarter" idx="10"/>
          </p:nvPr>
        </p:nvSpPr>
        <p:spPr bwMode="auto"/>
        <p:txBody>
          <a:bodyPr/>
          <a:lstStyle/>
          <a:p>
            <a:pPr>
              <a:defRPr/>
            </a:pPr>
            <a:fld id="{8B9F1947-0968-FD8A-DA35-7907229E61A6}"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74148408" name="Slide Image Placeholder 1"/>
          <p:cNvSpPr>
            <a:spLocks noChangeAspect="1" noGrp="1" noRot="1"/>
          </p:cNvSpPr>
          <p:nvPr>
            <p:ph type="sldImg"/>
          </p:nvPr>
        </p:nvSpPr>
        <p:spPr bwMode="auto"/>
      </p:sp>
      <p:sp>
        <p:nvSpPr>
          <p:cNvPr id="1276569870" name="Notes Placeholder 2"/>
          <p:cNvSpPr>
            <a:spLocks noGrp="1"/>
          </p:cNvSpPr>
          <p:nvPr>
            <p:ph type="body" idx="1"/>
          </p:nvPr>
        </p:nvSpPr>
        <p:spPr bwMode="auto"/>
        <p:txBody>
          <a:bodyPr/>
          <a:lstStyle/>
          <a:p>
            <a:pPr>
              <a:defRPr/>
            </a:pPr>
            <a:endParaRPr/>
          </a:p>
        </p:txBody>
      </p:sp>
      <p:sp>
        <p:nvSpPr>
          <p:cNvPr id="550623838" name="Slide Number Placeholder 3"/>
          <p:cNvSpPr>
            <a:spLocks noGrp="1"/>
          </p:cNvSpPr>
          <p:nvPr>
            <p:ph type="sldNum" sz="quarter" idx="10"/>
          </p:nvPr>
        </p:nvSpPr>
        <p:spPr bwMode="auto"/>
        <p:txBody>
          <a:bodyPr/>
          <a:lstStyle/>
          <a:p>
            <a:pPr>
              <a:defRPr/>
            </a:pPr>
            <a:fld id="{1FB950A9-834B-DE15-0DDA-B1FE63E0D094}"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4E3054B-6D33-9059-819A-1BDE5679DAFC}"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AD9CCA0-9622-E6F3-6C3C-422BF1A7ECCA}"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elfolie">
    <p:spTree>
      <p:nvGrpSpPr>
        <p:cNvPr id="1" name=""/>
        <p:cNvGrpSpPr/>
        <p:nvPr/>
      </p:nvGrpSpPr>
      <p:grpSpPr bwMode="auto">
        <a:xfrm>
          <a:off x="0" y="0"/>
          <a:ext cx="0" cy="0"/>
          <a:chOff x="0" y="0"/>
          <a:chExt cx="0" cy="0"/>
        </a:xfrm>
      </p:grpSpPr>
      <p:sp>
        <p:nvSpPr>
          <p:cNvPr id="2" name="Titel 1"/>
          <p:cNvSpPr>
            <a:spLocks noGrp="1"/>
          </p:cNvSpPr>
          <p:nvPr>
            <p:ph type="ctrTitle"/>
          </p:nvPr>
        </p:nvSpPr>
        <p:spPr bwMode="auto">
          <a:xfrm>
            <a:off x="1524000" y="1122363"/>
            <a:ext cx="9144000" cy="2387600"/>
          </a:xfrm>
        </p:spPr>
        <p:txBody>
          <a:bodyPr anchor="b"/>
          <a:lstStyle>
            <a:lvl1pPr algn="ctr">
              <a:defRPr sz="6000"/>
            </a:lvl1pPr>
          </a:lstStyle>
          <a:p>
            <a:pPr>
              <a:defRPr/>
            </a:pPr>
            <a:r>
              <a:rPr lang="de-DE"/>
              <a:t>Titelmasterformat durch Klicken bearbeiten</a:t>
            </a:r>
            <a:endParaRPr lang="de-DE"/>
          </a:p>
        </p:txBody>
      </p:sp>
      <p:sp>
        <p:nvSpPr>
          <p:cNvPr id="3" name="Untertitel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de-DE"/>
              <a:t>Formatvorlage des Untertitelmasters durch Klicken bearbeiten</a:t>
            </a:r>
            <a:endParaRPr lang="de-DE"/>
          </a:p>
        </p:txBody>
      </p:sp>
      <p:sp>
        <p:nvSpPr>
          <p:cNvPr id="4" name="Datumsplatzhalter 3"/>
          <p:cNvSpPr>
            <a:spLocks noGrp="1"/>
          </p:cNvSpPr>
          <p:nvPr>
            <p:ph type="dt" sz="half" idx="10"/>
          </p:nvPr>
        </p:nvSpPr>
        <p:spPr bwMode="auto"/>
        <p:txBody>
          <a:bodyPr/>
          <a:lstStyle/>
          <a:p>
            <a:pPr>
              <a:defRPr/>
            </a:pPr>
            <a:fld id="{BCC18F51-09EC-435C-A3BA-64A766E099C0}" type="datetimeFigureOut">
              <a:rPr lang="de-DE"/>
              <a:t>30.10.2013</a:t>
            </a:fld>
            <a:endParaRPr lang="de-DE"/>
          </a:p>
        </p:txBody>
      </p:sp>
      <p:sp>
        <p:nvSpPr>
          <p:cNvPr id="5" name="Fußzeilenplatzhalter 4"/>
          <p:cNvSpPr>
            <a:spLocks noGrp="1"/>
          </p:cNvSpPr>
          <p:nvPr>
            <p:ph type="ftr" sz="quarter" idx="11"/>
          </p:nvPr>
        </p:nvSpPr>
        <p:spPr bwMode="auto"/>
        <p:txBody>
          <a:bodyPr/>
          <a:lstStyle/>
          <a:p>
            <a:pPr>
              <a:defRPr/>
            </a:pPr>
            <a:endParaRPr lang="de-DE"/>
          </a:p>
        </p:txBody>
      </p:sp>
      <p:sp>
        <p:nvSpPr>
          <p:cNvPr id="6" name="Foliennummernplatzhalter 5"/>
          <p:cNvSpPr>
            <a:spLocks noGrp="1"/>
          </p:cNvSpPr>
          <p:nvPr>
            <p:ph type="sldNum" sz="quarter" idx="12"/>
          </p:nvPr>
        </p:nvSpPr>
        <p:spPr bwMode="auto"/>
        <p:txBody>
          <a:bodyPr/>
          <a:lstStyle/>
          <a:p>
            <a:pPr>
              <a:defRPr/>
            </a:pPr>
            <a:fld id="{08395586-F03A-48D1-94DF-16B239DF4FB5}" type="slidenum">
              <a:rPr lang="de-DE"/>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el und vertikaler Text">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Titelmasterformat durch Klicken bearbeiten</a:t>
            </a:r>
            <a:endParaRPr lang="de-DE"/>
          </a:p>
        </p:txBody>
      </p:sp>
      <p:sp>
        <p:nvSpPr>
          <p:cNvPr id="3" name="Vertikaler Textplatzhalter 2"/>
          <p:cNvSpPr>
            <a:spLocks noGrp="1"/>
          </p:cNvSpPr>
          <p:nvPr>
            <p:ph type="body" orient="vert" idx="1"/>
          </p:nvPr>
        </p:nvSpPr>
        <p:spPr bwMode="auto"/>
        <p:txBody>
          <a:bodyPr vert="eaVert"/>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de-DE"/>
          </a:p>
        </p:txBody>
      </p:sp>
      <p:sp>
        <p:nvSpPr>
          <p:cNvPr id="4" name="Datumsplatzhalter 3"/>
          <p:cNvSpPr>
            <a:spLocks noGrp="1"/>
          </p:cNvSpPr>
          <p:nvPr>
            <p:ph type="dt" sz="half" idx="10"/>
          </p:nvPr>
        </p:nvSpPr>
        <p:spPr bwMode="auto"/>
        <p:txBody>
          <a:bodyPr/>
          <a:lstStyle/>
          <a:p>
            <a:pPr>
              <a:defRPr/>
            </a:pPr>
            <a:fld id="{BCC18F51-09EC-435C-A3BA-64A766E099C0}" type="datetimeFigureOut">
              <a:rPr lang="de-DE"/>
              <a:t>30.10.2013</a:t>
            </a:fld>
            <a:endParaRPr lang="de-DE"/>
          </a:p>
        </p:txBody>
      </p:sp>
      <p:sp>
        <p:nvSpPr>
          <p:cNvPr id="5" name="Fußzeilenplatzhalter 4"/>
          <p:cNvSpPr>
            <a:spLocks noGrp="1"/>
          </p:cNvSpPr>
          <p:nvPr>
            <p:ph type="ftr" sz="quarter" idx="11"/>
          </p:nvPr>
        </p:nvSpPr>
        <p:spPr bwMode="auto"/>
        <p:txBody>
          <a:bodyPr/>
          <a:lstStyle/>
          <a:p>
            <a:pPr>
              <a:defRPr/>
            </a:pPr>
            <a:endParaRPr lang="de-DE"/>
          </a:p>
        </p:txBody>
      </p:sp>
      <p:sp>
        <p:nvSpPr>
          <p:cNvPr id="6" name="Foliennummernplatzhalter 5"/>
          <p:cNvSpPr>
            <a:spLocks noGrp="1"/>
          </p:cNvSpPr>
          <p:nvPr>
            <p:ph type="sldNum" sz="quarter" idx="12"/>
          </p:nvPr>
        </p:nvSpPr>
        <p:spPr bwMode="auto"/>
        <p:txBody>
          <a:bodyPr/>
          <a:lstStyle/>
          <a:p>
            <a:pPr>
              <a:defRPr/>
            </a:pPr>
            <a:fld id="{08395586-F03A-48D1-94DF-16B239DF4FB5}" type="slidenum">
              <a:rPr lang="de-DE"/>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kaler Titel und Text">
    <p:spTree>
      <p:nvGrpSpPr>
        <p:cNvPr id="1" name=""/>
        <p:cNvGrpSpPr/>
        <p:nvPr/>
      </p:nvGrpSpPr>
      <p:grpSpPr bwMode="auto">
        <a:xfrm>
          <a:off x="0" y="0"/>
          <a:ext cx="0" cy="0"/>
          <a:chOff x="0" y="0"/>
          <a:chExt cx="0" cy="0"/>
        </a:xfrm>
      </p:grpSpPr>
      <p:sp>
        <p:nvSpPr>
          <p:cNvPr id="2" name="Vertikaler Titel 1"/>
          <p:cNvSpPr>
            <a:spLocks noGrp="1"/>
          </p:cNvSpPr>
          <p:nvPr>
            <p:ph type="title" orient="vert"/>
          </p:nvPr>
        </p:nvSpPr>
        <p:spPr bwMode="auto">
          <a:xfrm>
            <a:off x="8724900" y="365125"/>
            <a:ext cx="2628900" cy="5811838"/>
          </a:xfrm>
        </p:spPr>
        <p:txBody>
          <a:bodyPr vert="eaVert"/>
          <a:lstStyle/>
          <a:p>
            <a:pPr>
              <a:defRPr/>
            </a:pPr>
            <a:r>
              <a:rPr lang="de-DE"/>
              <a:t>Titelmasterformat durch Klicken bearbeiten</a:t>
            </a:r>
            <a:endParaRPr lang="de-DE"/>
          </a:p>
        </p:txBody>
      </p:sp>
      <p:sp>
        <p:nvSpPr>
          <p:cNvPr id="3" name="Vertikaler Textplatzhalter 2"/>
          <p:cNvSpPr>
            <a:spLocks noGrp="1"/>
          </p:cNvSpPr>
          <p:nvPr>
            <p:ph type="body" orient="vert" idx="1"/>
          </p:nvPr>
        </p:nvSpPr>
        <p:spPr bwMode="auto">
          <a:xfrm>
            <a:off x="838200" y="365125"/>
            <a:ext cx="7734300" cy="5811838"/>
          </a:xfrm>
        </p:spPr>
        <p:txBody>
          <a:bodyPr vert="eaVert"/>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de-DE"/>
          </a:p>
        </p:txBody>
      </p:sp>
      <p:sp>
        <p:nvSpPr>
          <p:cNvPr id="4" name="Datumsplatzhalter 3"/>
          <p:cNvSpPr>
            <a:spLocks noGrp="1"/>
          </p:cNvSpPr>
          <p:nvPr>
            <p:ph type="dt" sz="half" idx="10"/>
          </p:nvPr>
        </p:nvSpPr>
        <p:spPr bwMode="auto"/>
        <p:txBody>
          <a:bodyPr/>
          <a:lstStyle/>
          <a:p>
            <a:pPr>
              <a:defRPr/>
            </a:pPr>
            <a:fld id="{BCC18F51-09EC-435C-A3BA-64A766E099C0}" type="datetimeFigureOut">
              <a:rPr lang="de-DE"/>
              <a:t>30.10.2013</a:t>
            </a:fld>
            <a:endParaRPr lang="de-DE"/>
          </a:p>
        </p:txBody>
      </p:sp>
      <p:sp>
        <p:nvSpPr>
          <p:cNvPr id="5" name="Fußzeilenplatzhalter 4"/>
          <p:cNvSpPr>
            <a:spLocks noGrp="1"/>
          </p:cNvSpPr>
          <p:nvPr>
            <p:ph type="ftr" sz="quarter" idx="11"/>
          </p:nvPr>
        </p:nvSpPr>
        <p:spPr bwMode="auto"/>
        <p:txBody>
          <a:bodyPr/>
          <a:lstStyle/>
          <a:p>
            <a:pPr>
              <a:defRPr/>
            </a:pPr>
            <a:endParaRPr lang="de-DE"/>
          </a:p>
        </p:txBody>
      </p:sp>
      <p:sp>
        <p:nvSpPr>
          <p:cNvPr id="6" name="Foliennummernplatzhalter 5"/>
          <p:cNvSpPr>
            <a:spLocks noGrp="1"/>
          </p:cNvSpPr>
          <p:nvPr>
            <p:ph type="sldNum" sz="quarter" idx="12"/>
          </p:nvPr>
        </p:nvSpPr>
        <p:spPr bwMode="auto"/>
        <p:txBody>
          <a:bodyPr/>
          <a:lstStyle/>
          <a:p>
            <a:pPr>
              <a:defRPr/>
            </a:pPr>
            <a:fld id="{08395586-F03A-48D1-94DF-16B239DF4FB5}" type="slidenum">
              <a:rPr lang="de-DE"/>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el und Inhalt">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Titelmasterformat durch Klicken bearbeiten</a:t>
            </a:r>
            <a:endParaRPr lang="de-DE"/>
          </a:p>
        </p:txBody>
      </p:sp>
      <p:sp>
        <p:nvSpPr>
          <p:cNvPr id="3" name="Inhaltsplatzhalter 2"/>
          <p:cNvSpPr>
            <a:spLocks noGrp="1"/>
          </p:cNvSpPr>
          <p:nvPr>
            <p:ph idx="1"/>
          </p:nvPr>
        </p:nvSpPr>
        <p:spPr bwMode="auto"/>
        <p:txBody>
          <a:body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de-DE"/>
          </a:p>
        </p:txBody>
      </p:sp>
      <p:sp>
        <p:nvSpPr>
          <p:cNvPr id="4" name="Datumsplatzhalter 3"/>
          <p:cNvSpPr>
            <a:spLocks noGrp="1"/>
          </p:cNvSpPr>
          <p:nvPr>
            <p:ph type="dt" sz="half" idx="10"/>
          </p:nvPr>
        </p:nvSpPr>
        <p:spPr bwMode="auto"/>
        <p:txBody>
          <a:bodyPr/>
          <a:lstStyle/>
          <a:p>
            <a:pPr>
              <a:defRPr/>
            </a:pPr>
            <a:fld id="{BCC18F51-09EC-435C-A3BA-64A766E099C0}" type="datetimeFigureOut">
              <a:rPr lang="de-DE"/>
              <a:t>30.10.2013</a:t>
            </a:fld>
            <a:endParaRPr lang="de-DE"/>
          </a:p>
        </p:txBody>
      </p:sp>
      <p:sp>
        <p:nvSpPr>
          <p:cNvPr id="5" name="Fußzeilenplatzhalter 4"/>
          <p:cNvSpPr>
            <a:spLocks noGrp="1"/>
          </p:cNvSpPr>
          <p:nvPr>
            <p:ph type="ftr" sz="quarter" idx="11"/>
          </p:nvPr>
        </p:nvSpPr>
        <p:spPr bwMode="auto"/>
        <p:txBody>
          <a:bodyPr/>
          <a:lstStyle/>
          <a:p>
            <a:pPr>
              <a:defRPr/>
            </a:pPr>
            <a:endParaRPr lang="de-DE"/>
          </a:p>
        </p:txBody>
      </p:sp>
      <p:sp>
        <p:nvSpPr>
          <p:cNvPr id="6" name="Foliennummernplatzhalter 5"/>
          <p:cNvSpPr>
            <a:spLocks noGrp="1"/>
          </p:cNvSpPr>
          <p:nvPr>
            <p:ph type="sldNum" sz="quarter" idx="12"/>
          </p:nvPr>
        </p:nvSpPr>
        <p:spPr bwMode="auto"/>
        <p:txBody>
          <a:bodyPr/>
          <a:lstStyle/>
          <a:p>
            <a:pPr>
              <a:defRPr/>
            </a:pPr>
            <a:fld id="{08395586-F03A-48D1-94DF-16B239DF4FB5}" type="slidenum">
              <a:rPr lang="de-DE"/>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Abschnitts-überschrift">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831850" y="1709738"/>
            <a:ext cx="10515600" cy="2852737"/>
          </a:xfrm>
        </p:spPr>
        <p:txBody>
          <a:bodyPr anchor="b"/>
          <a:lstStyle>
            <a:lvl1pPr>
              <a:defRPr sz="6000"/>
            </a:lvl1pPr>
          </a:lstStyle>
          <a:p>
            <a:pPr>
              <a:defRPr/>
            </a:pPr>
            <a:r>
              <a:rPr lang="de-DE"/>
              <a:t>Titelmasterformat durch Klicken bearbeiten</a:t>
            </a:r>
            <a:endParaRPr lang="de-DE"/>
          </a:p>
        </p:txBody>
      </p:sp>
      <p:sp>
        <p:nvSpPr>
          <p:cNvPr id="3" name="Textplatzhalt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de-DE"/>
              <a:t>Textmasterformat bearbeiten</a:t>
            </a:r>
            <a:endParaRPr/>
          </a:p>
        </p:txBody>
      </p:sp>
      <p:sp>
        <p:nvSpPr>
          <p:cNvPr id="4" name="Datumsplatzhalter 3"/>
          <p:cNvSpPr>
            <a:spLocks noGrp="1"/>
          </p:cNvSpPr>
          <p:nvPr>
            <p:ph type="dt" sz="half" idx="10"/>
          </p:nvPr>
        </p:nvSpPr>
        <p:spPr bwMode="auto"/>
        <p:txBody>
          <a:bodyPr/>
          <a:lstStyle/>
          <a:p>
            <a:pPr>
              <a:defRPr/>
            </a:pPr>
            <a:fld id="{BCC18F51-09EC-435C-A3BA-64A766E099C0}" type="datetimeFigureOut">
              <a:rPr lang="de-DE"/>
              <a:t>30.10.2013</a:t>
            </a:fld>
            <a:endParaRPr lang="de-DE"/>
          </a:p>
        </p:txBody>
      </p:sp>
      <p:sp>
        <p:nvSpPr>
          <p:cNvPr id="5" name="Fußzeilenplatzhalter 4"/>
          <p:cNvSpPr>
            <a:spLocks noGrp="1"/>
          </p:cNvSpPr>
          <p:nvPr>
            <p:ph type="ftr" sz="quarter" idx="11"/>
          </p:nvPr>
        </p:nvSpPr>
        <p:spPr bwMode="auto"/>
        <p:txBody>
          <a:bodyPr/>
          <a:lstStyle/>
          <a:p>
            <a:pPr>
              <a:defRPr/>
            </a:pPr>
            <a:endParaRPr lang="de-DE"/>
          </a:p>
        </p:txBody>
      </p:sp>
      <p:sp>
        <p:nvSpPr>
          <p:cNvPr id="6" name="Foliennummernplatzhalter 5"/>
          <p:cNvSpPr>
            <a:spLocks noGrp="1"/>
          </p:cNvSpPr>
          <p:nvPr>
            <p:ph type="sldNum" sz="quarter" idx="12"/>
          </p:nvPr>
        </p:nvSpPr>
        <p:spPr bwMode="auto"/>
        <p:txBody>
          <a:bodyPr/>
          <a:lstStyle/>
          <a:p>
            <a:pPr>
              <a:defRPr/>
            </a:pPr>
            <a:fld id="{08395586-F03A-48D1-94DF-16B239DF4FB5}" type="slidenum">
              <a:rPr lang="de-DE"/>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Zwei Inhalt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Titelmasterformat durch Klicken bearbeiten</a:t>
            </a:r>
            <a:endParaRPr lang="de-DE"/>
          </a:p>
        </p:txBody>
      </p:sp>
      <p:sp>
        <p:nvSpPr>
          <p:cNvPr id="3" name="Inhaltsplatzhalter 2"/>
          <p:cNvSpPr>
            <a:spLocks noGrp="1"/>
          </p:cNvSpPr>
          <p:nvPr>
            <p:ph sz="half" idx="1"/>
          </p:nvPr>
        </p:nvSpPr>
        <p:spPr bwMode="auto">
          <a:xfrm>
            <a:off x="838200" y="1825625"/>
            <a:ext cx="5181600" cy="4351338"/>
          </a:xfrm>
        </p:spPr>
        <p:txBody>
          <a:body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de-DE"/>
          </a:p>
        </p:txBody>
      </p:sp>
      <p:sp>
        <p:nvSpPr>
          <p:cNvPr id="4" name="Inhaltsplatzhalter 3"/>
          <p:cNvSpPr>
            <a:spLocks noGrp="1"/>
          </p:cNvSpPr>
          <p:nvPr>
            <p:ph sz="half" idx="2"/>
          </p:nvPr>
        </p:nvSpPr>
        <p:spPr bwMode="auto">
          <a:xfrm>
            <a:off x="6172200" y="1825625"/>
            <a:ext cx="5181600" cy="4351338"/>
          </a:xfrm>
        </p:spPr>
        <p:txBody>
          <a:body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de-DE"/>
          </a:p>
        </p:txBody>
      </p:sp>
      <p:sp>
        <p:nvSpPr>
          <p:cNvPr id="5" name="Datumsplatzhalter 4"/>
          <p:cNvSpPr>
            <a:spLocks noGrp="1"/>
          </p:cNvSpPr>
          <p:nvPr>
            <p:ph type="dt" sz="half" idx="10"/>
          </p:nvPr>
        </p:nvSpPr>
        <p:spPr bwMode="auto"/>
        <p:txBody>
          <a:bodyPr/>
          <a:lstStyle/>
          <a:p>
            <a:pPr>
              <a:defRPr/>
            </a:pPr>
            <a:fld id="{BCC18F51-09EC-435C-A3BA-64A766E099C0}" type="datetimeFigureOut">
              <a:rPr lang="de-DE"/>
              <a:t>30.10.2013</a:t>
            </a:fld>
            <a:endParaRPr lang="de-DE"/>
          </a:p>
        </p:txBody>
      </p:sp>
      <p:sp>
        <p:nvSpPr>
          <p:cNvPr id="6" name="Fußzeilenplatzhalter 5"/>
          <p:cNvSpPr>
            <a:spLocks noGrp="1"/>
          </p:cNvSpPr>
          <p:nvPr>
            <p:ph type="ftr" sz="quarter" idx="11"/>
          </p:nvPr>
        </p:nvSpPr>
        <p:spPr bwMode="auto"/>
        <p:txBody>
          <a:bodyPr/>
          <a:lstStyle/>
          <a:p>
            <a:pPr>
              <a:defRPr/>
            </a:pPr>
            <a:endParaRPr lang="de-DE"/>
          </a:p>
        </p:txBody>
      </p:sp>
      <p:sp>
        <p:nvSpPr>
          <p:cNvPr id="7" name="Foliennummernplatzhalter 6"/>
          <p:cNvSpPr>
            <a:spLocks noGrp="1"/>
          </p:cNvSpPr>
          <p:nvPr>
            <p:ph type="sldNum" sz="quarter" idx="12"/>
          </p:nvPr>
        </p:nvSpPr>
        <p:spPr bwMode="auto"/>
        <p:txBody>
          <a:bodyPr/>
          <a:lstStyle/>
          <a:p>
            <a:pPr>
              <a:defRPr/>
            </a:pPr>
            <a:fld id="{08395586-F03A-48D1-94DF-16B239DF4FB5}" type="slidenum">
              <a:rPr lang="de-DE"/>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Vergleich">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839788" y="365125"/>
            <a:ext cx="10515600" cy="1325563"/>
          </a:xfrm>
        </p:spPr>
        <p:txBody>
          <a:bodyPr/>
          <a:lstStyle/>
          <a:p>
            <a:pPr>
              <a:defRPr/>
            </a:pPr>
            <a:r>
              <a:rPr lang="de-DE"/>
              <a:t>Titelmasterformat durch Klicken bearbeiten</a:t>
            </a:r>
            <a:endParaRPr lang="de-DE"/>
          </a:p>
        </p:txBody>
      </p:sp>
      <p:sp>
        <p:nvSpPr>
          <p:cNvPr id="3" name="Textplatzhalt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de-DE"/>
              <a:t>Textmasterformat bearbeiten</a:t>
            </a:r>
            <a:endParaRPr/>
          </a:p>
        </p:txBody>
      </p:sp>
      <p:sp>
        <p:nvSpPr>
          <p:cNvPr id="4" name="Inhaltsplatzhalter 3"/>
          <p:cNvSpPr>
            <a:spLocks noGrp="1"/>
          </p:cNvSpPr>
          <p:nvPr>
            <p:ph sz="half" idx="2"/>
          </p:nvPr>
        </p:nvSpPr>
        <p:spPr bwMode="auto">
          <a:xfrm>
            <a:off x="839788" y="2505074"/>
            <a:ext cx="5157787" cy="3684588"/>
          </a:xfrm>
        </p:spPr>
        <p:txBody>
          <a:bodyPr/>
          <a:lstStyle/>
          <a:p>
            <a:pPr lvl="0">
              <a:defRPr/>
            </a:pPr>
            <a:r>
              <a:rPr lang="de-DE"/>
              <a:t>Textmasterformat bearbeiten</a:t>
            </a:r>
            <a:endParaRPr/>
          </a:p>
          <a:p>
            <a:pPr lvl="1">
              <a:defRPr/>
            </a:pPr>
            <a:r>
              <a:rPr lang="de-DE"/>
              <a:t>Second level</a:t>
            </a:r>
            <a:endParaRPr/>
          </a:p>
          <a:p>
            <a:pPr lvl="2">
              <a:defRPr/>
            </a:pPr>
            <a:r>
              <a:rPr lang="de-DE"/>
              <a:t>Third level</a:t>
            </a:r>
            <a:endParaRPr/>
          </a:p>
          <a:p>
            <a:pPr lvl="3">
              <a:defRPr/>
            </a:pPr>
            <a:r>
              <a:rPr lang="de-DE"/>
              <a:t>Fourth level</a:t>
            </a:r>
            <a:endParaRPr/>
          </a:p>
          <a:p>
            <a:pPr lvl="4">
              <a:defRPr/>
            </a:pPr>
            <a:r>
              <a:rPr lang="de-DE"/>
              <a:t>Fifth level</a:t>
            </a:r>
            <a:endParaRPr lang="de-DE"/>
          </a:p>
        </p:txBody>
      </p:sp>
      <p:sp>
        <p:nvSpPr>
          <p:cNvPr id="5" name="Textplatzhalt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de-DE"/>
              <a:t>Textmasterformat bearbeiten</a:t>
            </a:r>
            <a:endParaRPr/>
          </a:p>
        </p:txBody>
      </p:sp>
      <p:sp>
        <p:nvSpPr>
          <p:cNvPr id="6" name="Inhaltsplatzhalter 5"/>
          <p:cNvSpPr>
            <a:spLocks noGrp="1"/>
          </p:cNvSpPr>
          <p:nvPr>
            <p:ph sz="quarter" idx="4"/>
          </p:nvPr>
        </p:nvSpPr>
        <p:spPr bwMode="auto">
          <a:xfrm>
            <a:off x="6172200" y="2505074"/>
            <a:ext cx="5183188" cy="3684588"/>
          </a:xfrm>
        </p:spPr>
        <p:txBody>
          <a:bodyPr/>
          <a:lstStyle/>
          <a:p>
            <a:pPr lvl="0">
              <a:defRPr/>
            </a:pPr>
            <a:r>
              <a:rPr lang="de-DE"/>
              <a:t>Textmasterformat bearbeiten</a:t>
            </a:r>
            <a:endParaRPr/>
          </a:p>
          <a:p>
            <a:pPr lvl="1">
              <a:defRPr/>
            </a:pPr>
            <a:r>
              <a:rPr lang="de-DE"/>
              <a:t>Second level</a:t>
            </a:r>
            <a:endParaRPr/>
          </a:p>
          <a:p>
            <a:pPr lvl="2">
              <a:defRPr/>
            </a:pPr>
            <a:r>
              <a:rPr lang="de-DE"/>
              <a:t>Third level</a:t>
            </a:r>
            <a:endParaRPr/>
          </a:p>
          <a:p>
            <a:pPr lvl="3">
              <a:defRPr/>
            </a:pPr>
            <a:r>
              <a:rPr lang="de-DE"/>
              <a:t>Fourth level</a:t>
            </a:r>
            <a:endParaRPr/>
          </a:p>
          <a:p>
            <a:pPr lvl="4">
              <a:defRPr/>
            </a:pPr>
            <a:r>
              <a:rPr lang="de-DE"/>
              <a:t>Fifth level</a:t>
            </a:r>
            <a:endParaRPr lang="de-DE"/>
          </a:p>
        </p:txBody>
      </p:sp>
      <p:sp>
        <p:nvSpPr>
          <p:cNvPr id="7" name="Datumsplatzhalter 6"/>
          <p:cNvSpPr>
            <a:spLocks noGrp="1"/>
          </p:cNvSpPr>
          <p:nvPr>
            <p:ph type="dt" sz="half" idx="10"/>
          </p:nvPr>
        </p:nvSpPr>
        <p:spPr bwMode="auto"/>
        <p:txBody>
          <a:bodyPr/>
          <a:lstStyle/>
          <a:p>
            <a:pPr>
              <a:defRPr/>
            </a:pPr>
            <a:fld id="{BCC18F51-09EC-435C-A3BA-64A766E099C0}" type="datetimeFigureOut">
              <a:rPr lang="de-DE"/>
              <a:t>30.10.2013</a:t>
            </a:fld>
            <a:endParaRPr lang="de-DE"/>
          </a:p>
        </p:txBody>
      </p:sp>
      <p:sp>
        <p:nvSpPr>
          <p:cNvPr id="8" name="Fußzeilenplatzhalter 7"/>
          <p:cNvSpPr>
            <a:spLocks noGrp="1"/>
          </p:cNvSpPr>
          <p:nvPr>
            <p:ph type="ftr" sz="quarter" idx="11"/>
          </p:nvPr>
        </p:nvSpPr>
        <p:spPr bwMode="auto"/>
        <p:txBody>
          <a:bodyPr/>
          <a:lstStyle/>
          <a:p>
            <a:pPr>
              <a:defRPr/>
            </a:pPr>
            <a:endParaRPr lang="de-DE"/>
          </a:p>
        </p:txBody>
      </p:sp>
      <p:sp>
        <p:nvSpPr>
          <p:cNvPr id="9" name="Foliennummernplatzhalter 8"/>
          <p:cNvSpPr>
            <a:spLocks noGrp="1"/>
          </p:cNvSpPr>
          <p:nvPr>
            <p:ph type="sldNum" sz="quarter" idx="12"/>
          </p:nvPr>
        </p:nvSpPr>
        <p:spPr bwMode="auto"/>
        <p:txBody>
          <a:bodyPr/>
          <a:lstStyle/>
          <a:p>
            <a:pPr>
              <a:defRPr/>
            </a:pPr>
            <a:fld id="{08395586-F03A-48D1-94DF-16B239DF4FB5}" type="slidenum">
              <a:rPr lang="de-DE"/>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Nur Titel">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Titelmasterformat durch Klicken bearbeiten</a:t>
            </a:r>
            <a:endParaRPr lang="de-DE"/>
          </a:p>
        </p:txBody>
      </p:sp>
      <p:sp>
        <p:nvSpPr>
          <p:cNvPr id="3" name="Datumsplatzhalter 2"/>
          <p:cNvSpPr>
            <a:spLocks noGrp="1"/>
          </p:cNvSpPr>
          <p:nvPr>
            <p:ph type="dt" sz="half" idx="10"/>
          </p:nvPr>
        </p:nvSpPr>
        <p:spPr bwMode="auto"/>
        <p:txBody>
          <a:bodyPr/>
          <a:lstStyle/>
          <a:p>
            <a:pPr>
              <a:defRPr/>
            </a:pPr>
            <a:fld id="{BCC18F51-09EC-435C-A3BA-64A766E099C0}" type="datetimeFigureOut">
              <a:rPr lang="de-DE"/>
              <a:t>30.10.2013</a:t>
            </a:fld>
            <a:endParaRPr lang="de-DE"/>
          </a:p>
        </p:txBody>
      </p:sp>
      <p:sp>
        <p:nvSpPr>
          <p:cNvPr id="4" name="Fußzeilenplatzhalter 3"/>
          <p:cNvSpPr>
            <a:spLocks noGrp="1"/>
          </p:cNvSpPr>
          <p:nvPr>
            <p:ph type="ftr" sz="quarter" idx="11"/>
          </p:nvPr>
        </p:nvSpPr>
        <p:spPr bwMode="auto"/>
        <p:txBody>
          <a:bodyPr/>
          <a:lstStyle/>
          <a:p>
            <a:pPr>
              <a:defRPr/>
            </a:pPr>
            <a:endParaRPr lang="de-DE"/>
          </a:p>
        </p:txBody>
      </p:sp>
      <p:sp>
        <p:nvSpPr>
          <p:cNvPr id="5" name="Foliennummernplatzhalter 4"/>
          <p:cNvSpPr>
            <a:spLocks noGrp="1"/>
          </p:cNvSpPr>
          <p:nvPr>
            <p:ph type="sldNum" sz="quarter" idx="12"/>
          </p:nvPr>
        </p:nvSpPr>
        <p:spPr bwMode="auto"/>
        <p:txBody>
          <a:bodyPr/>
          <a:lstStyle/>
          <a:p>
            <a:pPr>
              <a:defRPr/>
            </a:pPr>
            <a:fld id="{08395586-F03A-48D1-94DF-16B239DF4FB5}" type="slidenum">
              <a:rPr lang="de-DE"/>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Leer">
    <p:spTree>
      <p:nvGrpSpPr>
        <p:cNvPr id="1" name=""/>
        <p:cNvGrpSpPr/>
        <p:nvPr/>
      </p:nvGrpSpPr>
      <p:grpSpPr bwMode="auto">
        <a:xfrm>
          <a:off x="0" y="0"/>
          <a:ext cx="0" cy="0"/>
          <a:chOff x="0" y="0"/>
          <a:chExt cx="0" cy="0"/>
        </a:xfrm>
      </p:grpSpPr>
      <p:sp>
        <p:nvSpPr>
          <p:cNvPr id="2" name="Datumsplatzhalter 1"/>
          <p:cNvSpPr>
            <a:spLocks noGrp="1"/>
          </p:cNvSpPr>
          <p:nvPr>
            <p:ph type="dt" sz="half" idx="10"/>
          </p:nvPr>
        </p:nvSpPr>
        <p:spPr bwMode="auto"/>
        <p:txBody>
          <a:bodyPr/>
          <a:lstStyle/>
          <a:p>
            <a:pPr>
              <a:defRPr/>
            </a:pPr>
            <a:fld id="{BCC18F51-09EC-435C-A3BA-64A766E099C0}" type="datetimeFigureOut">
              <a:rPr lang="de-DE"/>
              <a:t>30.10.2013</a:t>
            </a:fld>
            <a:endParaRPr lang="de-DE"/>
          </a:p>
        </p:txBody>
      </p:sp>
      <p:sp>
        <p:nvSpPr>
          <p:cNvPr id="3" name="Fußzeilenplatzhalter 2"/>
          <p:cNvSpPr>
            <a:spLocks noGrp="1"/>
          </p:cNvSpPr>
          <p:nvPr>
            <p:ph type="ftr" sz="quarter" idx="11"/>
          </p:nvPr>
        </p:nvSpPr>
        <p:spPr bwMode="auto"/>
        <p:txBody>
          <a:bodyPr/>
          <a:lstStyle/>
          <a:p>
            <a:pPr>
              <a:defRPr/>
            </a:pPr>
            <a:endParaRPr lang="de-DE"/>
          </a:p>
        </p:txBody>
      </p:sp>
      <p:sp>
        <p:nvSpPr>
          <p:cNvPr id="4" name="Foliennummernplatzhalter 3"/>
          <p:cNvSpPr>
            <a:spLocks noGrp="1"/>
          </p:cNvSpPr>
          <p:nvPr>
            <p:ph type="sldNum" sz="quarter" idx="12"/>
          </p:nvPr>
        </p:nvSpPr>
        <p:spPr bwMode="auto"/>
        <p:txBody>
          <a:bodyPr/>
          <a:lstStyle/>
          <a:p>
            <a:pPr>
              <a:defRPr/>
            </a:pPr>
            <a:fld id="{08395586-F03A-48D1-94DF-16B239DF4FB5}" type="slidenum">
              <a:rPr lang="de-DE"/>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Inhalt mit Überschrift">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839788" y="457200"/>
            <a:ext cx="3932237" cy="1600200"/>
          </a:xfrm>
        </p:spPr>
        <p:txBody>
          <a:bodyPr anchor="b"/>
          <a:lstStyle>
            <a:lvl1pPr>
              <a:defRPr sz="3200"/>
            </a:lvl1pPr>
          </a:lstStyle>
          <a:p>
            <a:pPr>
              <a:defRPr/>
            </a:pPr>
            <a:r>
              <a:rPr lang="de-DE"/>
              <a:t>Titelmasterformat durch Klicken bearbeiten</a:t>
            </a:r>
            <a:endParaRPr lang="de-DE"/>
          </a:p>
        </p:txBody>
      </p:sp>
      <p:sp>
        <p:nvSpPr>
          <p:cNvPr id="3" name="Inhaltsplatzhalt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de-DE"/>
          </a:p>
        </p:txBody>
      </p:sp>
      <p:sp>
        <p:nvSpPr>
          <p:cNvPr id="4" name="Textplatzhalt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de-DE"/>
              <a:t>Textmasterformat bearbeiten</a:t>
            </a:r>
            <a:endParaRPr/>
          </a:p>
        </p:txBody>
      </p:sp>
      <p:sp>
        <p:nvSpPr>
          <p:cNvPr id="5" name="Datumsplatzhalter 4"/>
          <p:cNvSpPr>
            <a:spLocks noGrp="1"/>
          </p:cNvSpPr>
          <p:nvPr>
            <p:ph type="dt" sz="half" idx="10"/>
          </p:nvPr>
        </p:nvSpPr>
        <p:spPr bwMode="auto"/>
        <p:txBody>
          <a:bodyPr/>
          <a:lstStyle/>
          <a:p>
            <a:pPr>
              <a:defRPr/>
            </a:pPr>
            <a:fld id="{BCC18F51-09EC-435C-A3BA-64A766E099C0}" type="datetimeFigureOut">
              <a:rPr lang="de-DE"/>
              <a:t>30.10.2013</a:t>
            </a:fld>
            <a:endParaRPr lang="de-DE"/>
          </a:p>
        </p:txBody>
      </p:sp>
      <p:sp>
        <p:nvSpPr>
          <p:cNvPr id="6" name="Fußzeilenplatzhalter 5"/>
          <p:cNvSpPr>
            <a:spLocks noGrp="1"/>
          </p:cNvSpPr>
          <p:nvPr>
            <p:ph type="ftr" sz="quarter" idx="11"/>
          </p:nvPr>
        </p:nvSpPr>
        <p:spPr bwMode="auto"/>
        <p:txBody>
          <a:bodyPr/>
          <a:lstStyle/>
          <a:p>
            <a:pPr>
              <a:defRPr/>
            </a:pPr>
            <a:endParaRPr lang="de-DE"/>
          </a:p>
        </p:txBody>
      </p:sp>
      <p:sp>
        <p:nvSpPr>
          <p:cNvPr id="7" name="Foliennummernplatzhalter 6"/>
          <p:cNvSpPr>
            <a:spLocks noGrp="1"/>
          </p:cNvSpPr>
          <p:nvPr>
            <p:ph type="sldNum" sz="quarter" idx="12"/>
          </p:nvPr>
        </p:nvSpPr>
        <p:spPr bwMode="auto"/>
        <p:txBody>
          <a:bodyPr/>
          <a:lstStyle/>
          <a:p>
            <a:pPr>
              <a:defRPr/>
            </a:pPr>
            <a:fld id="{08395586-F03A-48D1-94DF-16B239DF4FB5}" type="slidenum">
              <a:rPr lang="de-DE"/>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Bild mit Überschrift">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839788" y="457200"/>
            <a:ext cx="3932237" cy="1600200"/>
          </a:xfrm>
        </p:spPr>
        <p:txBody>
          <a:bodyPr anchor="b"/>
          <a:lstStyle>
            <a:lvl1pPr>
              <a:defRPr sz="3200"/>
            </a:lvl1pPr>
          </a:lstStyle>
          <a:p>
            <a:pPr>
              <a:defRPr/>
            </a:pPr>
            <a:r>
              <a:rPr lang="de-DE"/>
              <a:t>Titelmasterformat durch Klicken bearbeiten</a:t>
            </a:r>
            <a:endParaRPr lang="de-DE"/>
          </a:p>
        </p:txBody>
      </p:sp>
      <p:sp>
        <p:nvSpPr>
          <p:cNvPr id="3" name="Bildplatzhalter 2"/>
          <p:cNvSpPr>
            <a:spLocks noChangeAspect="1" noGrp="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de-DE"/>
              <a:t>Click icon to add picture</a:t>
            </a:r>
            <a:endParaRPr lang="de-DE"/>
          </a:p>
        </p:txBody>
      </p:sp>
      <p:sp>
        <p:nvSpPr>
          <p:cNvPr id="4" name="Textplatzhalt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de-DE"/>
              <a:t>Textmasterformat bearbeiten</a:t>
            </a:r>
            <a:endParaRPr/>
          </a:p>
        </p:txBody>
      </p:sp>
      <p:sp>
        <p:nvSpPr>
          <p:cNvPr id="5" name="Datumsplatzhalter 4"/>
          <p:cNvSpPr>
            <a:spLocks noGrp="1"/>
          </p:cNvSpPr>
          <p:nvPr>
            <p:ph type="dt" sz="half" idx="10"/>
          </p:nvPr>
        </p:nvSpPr>
        <p:spPr bwMode="auto"/>
        <p:txBody>
          <a:bodyPr/>
          <a:lstStyle/>
          <a:p>
            <a:pPr>
              <a:defRPr/>
            </a:pPr>
            <a:fld id="{BCC18F51-09EC-435C-A3BA-64A766E099C0}" type="datetimeFigureOut">
              <a:rPr lang="de-DE"/>
              <a:t>30.10.2013</a:t>
            </a:fld>
            <a:endParaRPr lang="de-DE"/>
          </a:p>
        </p:txBody>
      </p:sp>
      <p:sp>
        <p:nvSpPr>
          <p:cNvPr id="6" name="Fußzeilenplatzhalter 5"/>
          <p:cNvSpPr>
            <a:spLocks noGrp="1"/>
          </p:cNvSpPr>
          <p:nvPr>
            <p:ph type="ftr" sz="quarter" idx="11"/>
          </p:nvPr>
        </p:nvSpPr>
        <p:spPr bwMode="auto"/>
        <p:txBody>
          <a:bodyPr/>
          <a:lstStyle/>
          <a:p>
            <a:pPr>
              <a:defRPr/>
            </a:pPr>
            <a:endParaRPr lang="de-DE"/>
          </a:p>
        </p:txBody>
      </p:sp>
      <p:sp>
        <p:nvSpPr>
          <p:cNvPr id="7" name="Foliennummernplatzhalter 6"/>
          <p:cNvSpPr>
            <a:spLocks noGrp="1"/>
          </p:cNvSpPr>
          <p:nvPr>
            <p:ph type="sldNum" sz="quarter" idx="12"/>
          </p:nvPr>
        </p:nvSpPr>
        <p:spPr bwMode="auto"/>
        <p:txBody>
          <a:bodyPr/>
          <a:lstStyle/>
          <a:p>
            <a:pPr>
              <a:defRPr/>
            </a:pPr>
            <a:fld id="{08395586-F03A-48D1-94DF-16B239DF4FB5}" type="slidenum">
              <a:rPr lang="de-DE"/>
              <a:t>‹#›</a:t>
            </a:fld>
            <a:endParaRPr lang="de-DE"/>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elplatzhalt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de-DE"/>
              <a:t>Click to edit Master title style</a:t>
            </a:r>
            <a:endParaRPr lang="de-DE"/>
          </a:p>
        </p:txBody>
      </p:sp>
      <p:sp>
        <p:nvSpPr>
          <p:cNvPr id="3" name="Textplatzhalt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de-DE"/>
              <a:t>Click to edit Master text styles</a:t>
            </a:r>
            <a:endParaRPr/>
          </a:p>
          <a:p>
            <a:pPr lvl="1">
              <a:defRPr/>
            </a:pPr>
            <a:r>
              <a:rPr lang="de-DE"/>
              <a:t>Second level</a:t>
            </a:r>
            <a:endParaRPr/>
          </a:p>
          <a:p>
            <a:pPr lvl="2">
              <a:defRPr/>
            </a:pPr>
            <a:r>
              <a:rPr lang="de-DE"/>
              <a:t>Third level</a:t>
            </a:r>
            <a:endParaRPr/>
          </a:p>
          <a:p>
            <a:pPr lvl="3">
              <a:defRPr/>
            </a:pPr>
            <a:r>
              <a:rPr lang="de-DE"/>
              <a:t>Fourth level</a:t>
            </a:r>
            <a:endParaRPr/>
          </a:p>
          <a:p>
            <a:pPr lvl="4">
              <a:defRPr/>
            </a:pPr>
            <a:r>
              <a:rPr lang="de-DE"/>
              <a:t>Fifth level</a:t>
            </a:r>
            <a:endParaRPr lang="de-DE"/>
          </a:p>
        </p:txBody>
      </p:sp>
      <p:sp>
        <p:nvSpPr>
          <p:cNvPr id="4" name="Datumsplatzhalt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de-DE"/>
              <a:t>30.10.2013</a:t>
            </a:fld>
            <a:endParaRPr lang="de-DE"/>
          </a:p>
        </p:txBody>
      </p:sp>
      <p:sp>
        <p:nvSpPr>
          <p:cNvPr id="5" name="Fußzeilenplatzhalt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de-DE"/>
          </a:p>
        </p:txBody>
      </p:sp>
      <p:sp>
        <p:nvSpPr>
          <p:cNvPr id="6" name="Foliennummernplatzhalt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de-DE"/>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ctrTitle"/>
          </p:nvPr>
        </p:nvSpPr>
        <p:spPr bwMode="auto"/>
        <p:txBody>
          <a:bodyPr/>
          <a:lstStyle/>
          <a:p>
            <a:pPr>
              <a:defRPr/>
            </a:pPr>
            <a:endParaRPr lang="de-DE"/>
          </a:p>
        </p:txBody>
      </p:sp>
      <p:sp>
        <p:nvSpPr>
          <p:cNvPr id="3" name="Untertitel 2"/>
          <p:cNvSpPr>
            <a:spLocks noGrp="1"/>
          </p:cNvSpPr>
          <p:nvPr>
            <p:ph type="subTitle" idx="1"/>
          </p:nvPr>
        </p:nvSpPr>
        <p:spPr bwMode="auto"/>
        <p:txBody>
          <a:bodyPr/>
          <a:lstStyle/>
          <a:p>
            <a:pPr>
              <a:defRPr/>
            </a:pPr>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64229799" name="Titel 1"/>
          <p:cNvSpPr>
            <a:spLocks noGrp="1"/>
          </p:cNvSpPr>
          <p:nvPr>
            <p:ph type="title"/>
          </p:nvPr>
        </p:nvSpPr>
        <p:spPr bwMode="auto"/>
        <p:txBody>
          <a:bodyPr/>
          <a:lstStyle/>
          <a:p>
            <a:pPr>
              <a:defRPr/>
            </a:pPr>
            <a:r>
              <a:rPr lang="en-GB"/>
              <a:t>Reproducibility</a:t>
            </a:r>
            <a:endParaRPr lang="en-GB"/>
          </a:p>
        </p:txBody>
      </p:sp>
      <p:sp>
        <p:nvSpPr>
          <p:cNvPr id="1837134313" name="Inhaltsplatzhalter 2"/>
          <p:cNvSpPr>
            <a:spLocks noGrp="1"/>
          </p:cNvSpPr>
          <p:nvPr>
            <p:ph idx="1"/>
          </p:nvPr>
        </p:nvSpPr>
        <p:spPr bwMode="auto"/>
        <p:txBody>
          <a:bodyPr/>
          <a:lstStyle/>
          <a:p>
            <a:pPr marL="0" indent="0">
              <a:buFont typeface="Arial"/>
              <a:buNone/>
              <a:defRPr/>
            </a:pPr>
            <a:r>
              <a:rPr lang="en-GB"/>
              <a:t>Necessary Requirements</a:t>
            </a:r>
            <a:endParaRPr lang="en-GB"/>
          </a:p>
          <a:p>
            <a:pPr>
              <a:defRPr/>
            </a:pPr>
            <a:r>
              <a:rPr lang="en-GB"/>
              <a:t>Information about tools used, exact procedures and source code is available</a:t>
            </a:r>
            <a:endParaRPr lang="en-GB"/>
          </a:p>
          <a:p>
            <a:pPr>
              <a:defRPr/>
            </a:pPr>
            <a:r>
              <a:rPr lang="en-GB"/>
              <a:t>Information about computing environment (such as libraries) is known</a:t>
            </a:r>
            <a:endParaRPr lang="en-GB"/>
          </a:p>
          <a:p>
            <a:pPr>
              <a:defRPr/>
            </a:pPr>
            <a:endParaRPr lang="en-GB"/>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02112845" name="Titel 1"/>
          <p:cNvSpPr>
            <a:spLocks noGrp="1"/>
          </p:cNvSpPr>
          <p:nvPr>
            <p:ph type="title"/>
          </p:nvPr>
        </p:nvSpPr>
        <p:spPr bwMode="auto"/>
        <p:txBody>
          <a:bodyPr/>
          <a:lstStyle/>
          <a:p>
            <a:pPr>
              <a:defRPr/>
            </a:pPr>
            <a:r>
              <a:rPr/>
              <a:t>Jupyter</a:t>
            </a:r>
            <a:endParaRPr/>
          </a:p>
        </p:txBody>
      </p:sp>
      <p:sp>
        <p:nvSpPr>
          <p:cNvPr id="645333932" name="Inhaltsplatzhalt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fontScale="95000" lnSpcReduction="1000"/>
          </a:bodyPr>
          <a:lstStyle/>
          <a:p>
            <a:pPr>
              <a:defRPr/>
            </a:pPr>
            <a:r>
              <a:rPr lang="en-GB"/>
              <a:t>could provides a complete and executable file of a study with the possibility to document the workflow</a:t>
            </a:r>
            <a:endParaRPr lang="en-GB"/>
          </a:p>
          <a:p>
            <a:pPr>
              <a:defRPr/>
            </a:pPr>
            <a:r>
              <a:rPr lang="en-GB"/>
              <a:t>easy to share and export to reports (HTML, PDF ... ) is possible</a:t>
            </a:r>
            <a:endParaRPr lang="en-GB"/>
          </a:p>
          <a:p>
            <a:pPr>
              <a:defRPr/>
            </a:pPr>
            <a:r>
              <a:rPr lang="en-GB"/>
              <a:t>could have all the necessary information in one notebook</a:t>
            </a:r>
            <a:endParaRPr lang="en-GB"/>
          </a:p>
          <a:p>
            <a:pPr lvl="1">
              <a:defRPr/>
            </a:pPr>
            <a:r>
              <a:rPr lang="en-GB"/>
              <a:t>not necessary to look for all the different scripts</a:t>
            </a:r>
            <a:endParaRPr lang="en-GB"/>
          </a:p>
          <a:p>
            <a:pPr lvl="1">
              <a:defRPr/>
            </a:pPr>
            <a:r>
              <a:rPr lang="en-GB"/>
              <a:t>could be difficult to read if all content is inside one file</a:t>
            </a:r>
            <a:endParaRPr lang="en-GB"/>
          </a:p>
          <a:p>
            <a:pPr lvl="1">
              <a:defRPr/>
            </a:pPr>
            <a:endParaRPr/>
          </a:p>
          <a:p>
            <a:pPr marL="0" indent="0">
              <a:buFont typeface="Arial"/>
              <a:buNone/>
              <a:defRPr/>
            </a:pPr>
            <a:r>
              <a:rPr lang="en-GB"/>
              <a:t>Notebooks do not inherently store information about dependencies, packages or the software environment requires to run the code </a:t>
            </a:r>
            <a:endParaRPr lang="en-GB"/>
          </a:p>
          <a:p>
            <a:pPr marL="0" indent="0">
              <a:buFont typeface="Arial"/>
              <a:buNone/>
              <a:defRPr/>
            </a:pPr>
            <a:r>
              <a:rPr lang="en-GB"/>
              <a:t>=&gt; Conda, Binder</a:t>
            </a:r>
            <a:endParaRPr lang="en-GB"/>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11154925" name="Titel 1"/>
          <p:cNvSpPr>
            <a:spLocks noGrp="1"/>
          </p:cNvSpPr>
          <p:nvPr>
            <p:ph type="title"/>
          </p:nvPr>
        </p:nvSpPr>
        <p:spPr bwMode="auto"/>
        <p:txBody>
          <a:bodyPr/>
          <a:lstStyle/>
          <a:p>
            <a:pPr>
              <a:defRPr/>
            </a:pPr>
            <a:r>
              <a:rPr/>
              <a:t>Binder</a:t>
            </a:r>
            <a:endParaRPr/>
          </a:p>
        </p:txBody>
      </p:sp>
      <p:sp>
        <p:nvSpPr>
          <p:cNvPr id="395627534" name="Inhaltsplatzhalt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a:bodyPr>
          <a:lstStyle/>
          <a:p>
            <a:pPr>
              <a:defRPr/>
            </a:pPr>
            <a:r>
              <a:rPr/>
              <a:t>Open-source project which offers a computational environment on-demand online (cloud)</a:t>
            </a:r>
            <a:endParaRPr/>
          </a:p>
          <a:p>
            <a:pPr>
              <a:defRPr/>
            </a:pPr>
            <a:r>
              <a:rPr/>
              <a:t>Publicly readable git-repository which includes a requirements file (txt or yml) </a:t>
            </a:r>
            <a:endParaRPr/>
          </a:p>
          <a:p>
            <a:pPr>
              <a:defRPr/>
            </a:pPr>
            <a:r>
              <a:rPr/>
              <a:t>No need for users to locally manage the environment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33490398" name="Titel 1"/>
          <p:cNvSpPr>
            <a:spLocks noGrp="1"/>
          </p:cNvSpPr>
          <p:nvPr>
            <p:ph type="title"/>
          </p:nvPr>
        </p:nvSpPr>
        <p:spPr bwMode="auto"/>
        <p:txBody>
          <a:bodyPr/>
          <a:lstStyle/>
          <a:p>
            <a:pPr>
              <a:defRPr/>
            </a:pPr>
            <a:r>
              <a:rPr/>
              <a:t>Binder</a:t>
            </a:r>
            <a:endParaRPr/>
          </a:p>
        </p:txBody>
      </p:sp>
      <p:sp>
        <p:nvSpPr>
          <p:cNvPr id="2024831469" name="Inhaltsplatzhalt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fontScale="90000" lnSpcReduction="2000"/>
          </a:bodyPr>
          <a:lstStyle/>
          <a:p>
            <a:pPr>
              <a:defRPr/>
            </a:pPr>
            <a:r>
              <a:rPr lang="en-GB"/>
              <a:t>Open-source project which offers a </a:t>
            </a:r>
            <a:r>
              <a:rPr lang="en-GB">
                <a:highlight>
                  <a:srgbClr val="FFFF00"/>
                </a:highlight>
              </a:rPr>
              <a:t>computational environment </a:t>
            </a:r>
            <a:r>
              <a:rPr lang="en-GB"/>
              <a:t>on-demand online (cloud)</a:t>
            </a:r>
            <a:endParaRPr lang="en-GB"/>
          </a:p>
          <a:p>
            <a:pPr marL="0" indent="0">
              <a:buFont typeface="Arial"/>
              <a:buNone/>
              <a:defRPr/>
            </a:pPr>
            <a:r>
              <a:rPr lang="en-GB" sz="2800" b="0" i="0" u="none">
                <a:solidFill>
                  <a:srgbClr val="000000"/>
                </a:solidFill>
                <a:latin typeface="Arial"/>
                <a:ea typeface="Arial"/>
                <a:cs typeface="Arial"/>
              </a:rPr>
              <a:t>A </a:t>
            </a:r>
            <a:r>
              <a:rPr lang="en-GB" sz="2800" b="0" i="0" u="none">
                <a:solidFill>
                  <a:srgbClr val="000000"/>
                </a:solidFill>
                <a:highlight>
                  <a:srgbClr val="FFFF00"/>
                </a:highlight>
                <a:latin typeface="Arial"/>
                <a:ea typeface="Arial"/>
                <a:cs typeface="Arial"/>
              </a:rPr>
              <a:t>computing environment </a:t>
            </a:r>
            <a:endParaRPr lang="en-GB" sz="2800" b="0" i="0" u="none">
              <a:solidFill>
                <a:srgbClr val="000000"/>
              </a:solidFill>
              <a:latin typeface="Arial"/>
              <a:ea typeface="Arial"/>
              <a:cs typeface="Arial"/>
            </a:endParaRPr>
          </a:p>
          <a:p>
            <a:pPr>
              <a:defRPr/>
            </a:pPr>
            <a:r>
              <a:rPr lang="en-GB" sz="2800" b="0" i="0" u="none">
                <a:solidFill>
                  <a:srgbClr val="000000"/>
                </a:solidFill>
                <a:latin typeface="Arial"/>
                <a:ea typeface="Arial"/>
                <a:cs typeface="Arial"/>
              </a:rPr>
              <a:t>combination of hardware, software,  networks, and services that work together to support the execution of  computer programs or applications</a:t>
            </a:r>
            <a:endParaRPr lang="en-GB" sz="2800" b="0" i="0" u="none">
              <a:solidFill>
                <a:srgbClr val="000000"/>
              </a:solidFill>
              <a:latin typeface="Arial"/>
              <a:ea typeface="Arial"/>
              <a:cs typeface="Arial"/>
            </a:endParaRPr>
          </a:p>
          <a:p>
            <a:pPr>
              <a:defRPr/>
            </a:pPr>
            <a:r>
              <a:rPr lang="en-GB" sz="2800" b="0" i="0" u="none">
                <a:solidFill>
                  <a:srgbClr val="000000"/>
                </a:solidFill>
                <a:latin typeface="Arial"/>
                <a:ea typeface="Arial"/>
                <a:cs typeface="Arial"/>
              </a:rPr>
              <a:t>encompasses the entire infrastructure and set of conditions under which computing takes place</a:t>
            </a:r>
            <a:endParaRPr lang="en-GB" sz="2800" b="0" i="0" u="none">
              <a:solidFill>
                <a:srgbClr val="000000"/>
              </a:solidFill>
              <a:latin typeface="Arial"/>
              <a:ea typeface="Arial"/>
              <a:cs typeface="Arial"/>
            </a:endParaRPr>
          </a:p>
          <a:p>
            <a:pPr>
              <a:defRPr/>
            </a:pPr>
            <a:r>
              <a:rPr lang="en-GB" sz="2800" b="0" i="0" u="none">
                <a:solidFill>
                  <a:srgbClr val="000000"/>
                </a:solidFill>
                <a:latin typeface="Arial"/>
                <a:ea typeface="Arial"/>
                <a:cs typeface="Arial"/>
              </a:rPr>
              <a:t> includes both physical components (such as  computers, servers, and network devices) and software components (such  as operating systems and applications).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34002209" name="Titel 1"/>
          <p:cNvSpPr>
            <a:spLocks noGrp="1"/>
          </p:cNvSpPr>
          <p:nvPr>
            <p:ph type="title"/>
          </p:nvPr>
        </p:nvSpPr>
        <p:spPr bwMode="auto"/>
        <p:txBody>
          <a:bodyPr/>
          <a:lstStyle/>
          <a:p>
            <a:pPr>
              <a:defRPr/>
            </a:pPr>
            <a:r>
              <a:rPr/>
              <a:t>Conda</a:t>
            </a:r>
            <a:endParaRPr/>
          </a:p>
        </p:txBody>
      </p:sp>
      <p:sp>
        <p:nvSpPr>
          <p:cNvPr id="124440066" name="Inhaltsplatzhalt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fontScale="80000" lnSpcReduction="4000"/>
          </a:bodyPr>
          <a:lstStyle/>
          <a:p>
            <a:pPr>
              <a:defRPr/>
            </a:pPr>
            <a:r>
              <a:rPr lang="en-GB" sz="2800" b="0" i="0" u="none">
                <a:solidFill>
                  <a:srgbClr val="000000"/>
                </a:solidFill>
                <a:latin typeface="Arial"/>
                <a:ea typeface="Arial"/>
                <a:cs typeface="Arial"/>
              </a:rPr>
              <a:t>open-source package management and environment management system that simplifies the process of installing, managing, and distributing software packages. </a:t>
            </a:r>
            <a:endParaRPr lang="en-GB" sz="2800" b="0" i="0" u="none">
              <a:solidFill>
                <a:srgbClr val="000000"/>
              </a:solidFill>
              <a:latin typeface="Arial"/>
              <a:ea typeface="Arial"/>
              <a:cs typeface="Arial"/>
            </a:endParaRPr>
          </a:p>
          <a:p>
            <a:pPr>
              <a:defRPr/>
            </a:pPr>
            <a:r>
              <a:rPr lang="en-GB" sz="2800" b="0" i="0" u="none">
                <a:solidFill>
                  <a:srgbClr val="000000"/>
                </a:solidFill>
                <a:latin typeface="Arial"/>
                <a:ea typeface="Arial"/>
                <a:cs typeface="Arial"/>
              </a:rPr>
              <a:t>works across different operating systems and is particularly popular in the data science </a:t>
            </a:r>
            <a:endParaRPr lang="en-GB" sz="2800">
              <a:latin typeface="Arial"/>
              <a:cs typeface="Arial"/>
            </a:endParaRPr>
          </a:p>
          <a:p>
            <a:pPr>
              <a:defRPr/>
            </a:pPr>
            <a:r>
              <a:rPr lang="en-GB" sz="2800" b="0" i="0" u="none">
                <a:solidFill>
                  <a:srgbClr val="000000"/>
                </a:solidFill>
                <a:latin typeface="Arial"/>
                <a:ea typeface="Arial"/>
                <a:cs typeface="Arial"/>
              </a:rPr>
              <a:t>allows users to create isolated environments with specific versions of packages</a:t>
            </a:r>
            <a:endParaRPr lang="en-GB" sz="2800" b="0" i="0" u="none">
              <a:solidFill>
                <a:srgbClr val="000000"/>
              </a:solidFill>
              <a:latin typeface="Arial"/>
              <a:ea typeface="Arial"/>
              <a:cs typeface="Arial"/>
            </a:endParaRPr>
          </a:p>
          <a:p>
            <a:pPr lvl="1">
              <a:defRPr/>
            </a:pPr>
            <a:r>
              <a:rPr lang="en-GB" sz="2400" b="0" i="0" u="none">
                <a:solidFill>
                  <a:srgbClr val="000000"/>
                </a:solidFill>
                <a:latin typeface="Arial"/>
                <a:ea typeface="Arial"/>
                <a:cs typeface="Arial"/>
              </a:rPr>
              <a:t>ensures that the software dependencies are well-managed</a:t>
            </a:r>
            <a:endParaRPr lang="en-GB" sz="2400" b="0" i="0" u="none">
              <a:solidFill>
                <a:srgbClr val="000000"/>
              </a:solidFill>
              <a:latin typeface="Arial"/>
              <a:ea typeface="Arial"/>
              <a:cs typeface="Arial"/>
            </a:endParaRPr>
          </a:p>
          <a:p>
            <a:pPr lvl="1">
              <a:defRPr/>
            </a:pPr>
            <a:r>
              <a:rPr lang="en-GB" sz="2400" b="0" i="0" u="none">
                <a:solidFill>
                  <a:srgbClr val="000000"/>
                </a:solidFill>
                <a:latin typeface="Arial"/>
                <a:ea typeface="Arial"/>
                <a:cs typeface="Arial"/>
              </a:rPr>
              <a:t>helps avoiding conflicts and inconsistencies in the computing environment.</a:t>
            </a:r>
            <a:endParaRPr lang="en-GB" sz="2800">
              <a:latin typeface="Arial"/>
              <a:cs typeface="Arial"/>
            </a:endParaRPr>
          </a:p>
          <a:p>
            <a:pPr>
              <a:defRPr/>
            </a:pPr>
            <a:r>
              <a:rPr lang="en-GB" sz="2800" b="0" i="0" u="none">
                <a:solidFill>
                  <a:srgbClr val="000000"/>
                </a:solidFill>
                <a:latin typeface="Arial"/>
                <a:ea typeface="Arial"/>
                <a:cs typeface="Arial"/>
              </a:rPr>
              <a:t>packages are platform-agnostic, making it easier to create and share environments across different operating systems, helping with portability and reproducibility of environments</a:t>
            </a:r>
            <a:endParaRPr lang="en-GB" sz="2800">
              <a:latin typeface="Arial"/>
              <a:cs typeface="Arial"/>
            </a:endParaRPr>
          </a:p>
          <a:p>
            <a:pPr marL="0" indent="0">
              <a:buFont typeface="Arial"/>
              <a:buNone/>
              <a:defRPr/>
            </a:pPr>
            <a:r>
              <a:rPr lang="en-GB" sz="2800" b="0" i="0" u="none">
                <a:solidFill>
                  <a:srgbClr val="000000"/>
                </a:solidFill>
                <a:latin typeface="Arial"/>
                <a:ea typeface="Arial"/>
                <a:cs typeface="Arial"/>
              </a:rPr>
              <a:t>conda environments can be versioned, meaning it can capture the exact state of the environment at a specific point in time, which is crucial for long-term reproducibility.</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02119560" name="Titel 1"/>
          <p:cNvSpPr>
            <a:spLocks noGrp="1"/>
          </p:cNvSpPr>
          <p:nvPr>
            <p:ph type="title"/>
          </p:nvPr>
        </p:nvSpPr>
        <p:spPr bwMode="auto"/>
        <p:txBody>
          <a:bodyPr/>
          <a:lstStyle/>
          <a:p>
            <a:pPr>
              <a:defRPr/>
            </a:pPr>
            <a:r>
              <a:rPr/>
              <a:t>Conda and Binder</a:t>
            </a:r>
            <a:endParaRPr/>
          </a:p>
        </p:txBody>
      </p:sp>
      <p:sp>
        <p:nvSpPr>
          <p:cNvPr id="788092209" name="Inhaltsplatzhalter 2"/>
          <p:cNvSpPr>
            <a:spLocks noGrp="1"/>
          </p:cNvSpPr>
          <p:nvPr>
            <p:ph idx="1"/>
          </p:nvPr>
        </p:nvSpPr>
        <p:spPr bwMode="auto"/>
        <p:txBody>
          <a:bodyPr/>
          <a:lstStyle/>
          <a:p>
            <a:pPr marL="0" indent="0">
              <a:buFont typeface="Arial"/>
              <a:buNone/>
              <a:defRPr/>
            </a:pPr>
            <a:r>
              <a:rPr sz="2800" b="0" i="0" u="none">
                <a:solidFill>
                  <a:srgbClr val="000000"/>
                </a:solidFill>
                <a:latin typeface="Arial"/>
                <a:ea typeface="Arial"/>
                <a:cs typeface="Arial"/>
              </a:rPr>
              <a:t>Binder can be configured to use Conda as the underlying package manager for building the computational environment. This integration allows researchers to leverage Conda's powerful environment management features  within the Binder platform</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ONLYOFFICE/7.5.1.23</Application>
  <DocSecurity>0</DocSecurity>
  <PresentationFormat>Widescreen</PresentationFormat>
  <Paragraphs>0</Paragraphs>
  <Slides>7</Slides>
  <Notes>7</Notes>
  <HiddenSlides>0</HiddenSlides>
  <MMClips>2</MMClips>
  <ScaleCrop>0</ScaleCrop>
  <HeadingPairs>
    <vt:vector size="4" baseType="variant">
      <vt:variant>
        <vt:lpstr>Theme</vt:lpstr>
      </vt:variant>
      <vt:variant>
        <vt:i4>1</vt:i4>
      </vt:variant>
      <vt:variant>
        <vt:lpstr>Slide Titles</vt:lpstr>
      </vt:variant>
      <vt:variant>
        <vt:i4>7</vt:i4>
      </vt:variant>
    </vt:vector>
  </HeadingPairs>
  <TitlesOfParts>
    <vt:vector size="8" baseType="lpstr">
      <vt:lpstr>Theme 1</vt:lpstr>
      <vt:lpstr>Slide 1</vt:lpstr>
      <vt:lpstr>Slide 2</vt:lpstr>
      <vt:lpstr>Slide 3</vt:lpstr>
      <vt:lpstr>Slide 4</vt:lpstr>
      <vt:lpstr>Slide 5</vt:lpstr>
      <vt:lpstr>Slide 6</vt:lpstr>
      <vt:lpstr>Slide 7</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Christ Hr. Jonathan</cp:lastModifiedBy>
  <cp:revision>6</cp:revision>
  <dcterms:modified xsi:type="dcterms:W3CDTF">2023-12-07T10:12:59Z</dcterms:modified>
  <cp:category/>
  <cp:contentStatus/>
  <cp:version/>
</cp:coreProperties>
</file>