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04122-8104-D990-CFB6-0A04A1070314}" v="4" dt="2024-02-13T16:21:34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2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3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4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7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2/19/2024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04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0" r:id="rId6"/>
    <p:sldLayoutId id="2147483826" r:id="rId7"/>
    <p:sldLayoutId id="2147483827" r:id="rId8"/>
    <p:sldLayoutId id="2147483828" r:id="rId9"/>
    <p:sldLayoutId id="2147483829" r:id="rId10"/>
    <p:sldLayoutId id="21474838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271537DF-4594-4752-C00F-ECBDFA32F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5000" contrast="-14000"/>
                    </a14:imgEffect>
                  </a14:imgLayer>
                </a14:imgProps>
              </a:ext>
            </a:extLst>
          </a:blip>
          <a:srcRect t="13150" b="1427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2F5BBD-1D4B-1EEC-101A-E8D37E362769}"/>
              </a:ext>
            </a:extLst>
          </p:cNvPr>
          <p:cNvSpPr/>
          <p:nvPr/>
        </p:nvSpPr>
        <p:spPr>
          <a:xfrm>
            <a:off x="209098" y="249890"/>
            <a:ext cx="11710432" cy="6317708"/>
          </a:xfrm>
          <a:prstGeom prst="roundRect">
            <a:avLst>
              <a:gd name="adj" fmla="val 4833"/>
            </a:avLst>
          </a:prstGeom>
          <a:gradFill>
            <a:gsLst>
              <a:gs pos="15000">
                <a:schemeClr val="bg1">
                  <a:alpha val="25000"/>
                </a:schemeClr>
              </a:gs>
              <a:gs pos="87000">
                <a:schemeClr val="bg1">
                  <a:alpha val="50000"/>
                </a:schemeClr>
              </a:gs>
            </a:gsLst>
            <a:lin ang="5400000" scaled="1"/>
          </a:gradFill>
          <a:ln>
            <a:gradFill>
              <a:gsLst>
                <a:gs pos="12000">
                  <a:schemeClr val="bg1">
                    <a:alpha val="25000"/>
                  </a:schemeClr>
                </a:gs>
                <a:gs pos="88000">
                  <a:schemeClr val="bg1">
                    <a:alpha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6AF5A0-24EF-1B85-AC6E-54BB8E96A9FB}"/>
              </a:ext>
            </a:extLst>
          </p:cNvPr>
          <p:cNvSpPr/>
          <p:nvPr/>
        </p:nvSpPr>
        <p:spPr>
          <a:xfrm>
            <a:off x="8534400" y="943887"/>
            <a:ext cx="3189390" cy="954107"/>
          </a:xfrm>
          <a:prstGeom prst="roundRect">
            <a:avLst>
              <a:gd name="adj" fmla="val 4833"/>
            </a:avLst>
          </a:prstGeom>
          <a:gradFill>
            <a:gsLst>
              <a:gs pos="80000">
                <a:schemeClr val="tx1">
                  <a:alpha val="80000"/>
                </a:schemeClr>
              </a:gs>
              <a:gs pos="20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12000">
                  <a:schemeClr val="bg1">
                    <a:alpha val="70000"/>
                  </a:schemeClr>
                </a:gs>
                <a:gs pos="88000">
                  <a:schemeClr val="bg1">
                    <a:alpha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EA7CBB-AE77-ABC2-786A-A4259A727740}"/>
              </a:ext>
            </a:extLst>
          </p:cNvPr>
          <p:cNvSpPr/>
          <p:nvPr/>
        </p:nvSpPr>
        <p:spPr>
          <a:xfrm>
            <a:off x="8531667" y="2011361"/>
            <a:ext cx="3192123" cy="2132221"/>
          </a:xfrm>
          <a:prstGeom prst="roundRect">
            <a:avLst>
              <a:gd name="adj" fmla="val 4833"/>
            </a:avLst>
          </a:prstGeom>
          <a:gradFill>
            <a:gsLst>
              <a:gs pos="80000">
                <a:schemeClr val="tx1">
                  <a:alpha val="80000"/>
                </a:schemeClr>
              </a:gs>
              <a:gs pos="20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12000">
                  <a:schemeClr val="bg1">
                    <a:alpha val="70000"/>
                  </a:schemeClr>
                </a:gs>
                <a:gs pos="88000">
                  <a:schemeClr val="bg1">
                    <a:alpha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9F1234-3B44-7135-4B61-6321AB4AAA61}"/>
              </a:ext>
            </a:extLst>
          </p:cNvPr>
          <p:cNvSpPr/>
          <p:nvPr/>
        </p:nvSpPr>
        <p:spPr>
          <a:xfrm>
            <a:off x="5254188" y="4256949"/>
            <a:ext cx="6485747" cy="2161161"/>
          </a:xfrm>
          <a:prstGeom prst="roundRect">
            <a:avLst>
              <a:gd name="adj" fmla="val 4833"/>
            </a:avLst>
          </a:prstGeom>
          <a:gradFill>
            <a:gsLst>
              <a:gs pos="80000">
                <a:schemeClr val="tx1">
                  <a:alpha val="80000"/>
                </a:schemeClr>
              </a:gs>
              <a:gs pos="20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12000">
                  <a:schemeClr val="bg1">
                    <a:alpha val="70000"/>
                  </a:schemeClr>
                </a:gs>
                <a:gs pos="88000">
                  <a:schemeClr val="bg1">
                    <a:alpha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AE94B0-3259-4996-8974-1C2C0E84712C}"/>
              </a:ext>
            </a:extLst>
          </p:cNvPr>
          <p:cNvSpPr/>
          <p:nvPr/>
        </p:nvSpPr>
        <p:spPr>
          <a:xfrm>
            <a:off x="348078" y="954057"/>
            <a:ext cx="4743911" cy="2405776"/>
          </a:xfrm>
          <a:prstGeom prst="roundRect">
            <a:avLst>
              <a:gd name="adj" fmla="val 4833"/>
            </a:avLst>
          </a:prstGeom>
          <a:gradFill>
            <a:gsLst>
              <a:gs pos="80000">
                <a:srgbClr val="23CF5E">
                  <a:alpha val="20000"/>
                </a:srgbClr>
              </a:gs>
              <a:gs pos="20000">
                <a:srgbClr val="23CF5E">
                  <a:alpha val="80000"/>
                </a:srgbClr>
              </a:gs>
            </a:gsLst>
            <a:lin ang="4200000" scaled="0"/>
          </a:gradFill>
          <a:ln>
            <a:gradFill>
              <a:gsLst>
                <a:gs pos="12000">
                  <a:schemeClr val="bg1">
                    <a:alpha val="70000"/>
                  </a:schemeClr>
                </a:gs>
                <a:gs pos="88000">
                  <a:schemeClr val="bg1">
                    <a:alpha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7E94BA-3140-DB2B-2B63-CEACB4344144}"/>
              </a:ext>
            </a:extLst>
          </p:cNvPr>
          <p:cNvSpPr/>
          <p:nvPr/>
        </p:nvSpPr>
        <p:spPr>
          <a:xfrm>
            <a:off x="378458" y="3470899"/>
            <a:ext cx="4743912" cy="2985633"/>
          </a:xfrm>
          <a:prstGeom prst="roundRect">
            <a:avLst>
              <a:gd name="adj" fmla="val 4833"/>
            </a:avLst>
          </a:prstGeom>
          <a:gradFill>
            <a:gsLst>
              <a:gs pos="80000">
                <a:schemeClr val="tx1">
                  <a:alpha val="80000"/>
                </a:schemeClr>
              </a:gs>
              <a:gs pos="20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12000">
                  <a:schemeClr val="bg1">
                    <a:alpha val="70000"/>
                  </a:schemeClr>
                </a:gs>
                <a:gs pos="88000">
                  <a:schemeClr val="bg1">
                    <a:alpha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CF8DAD-7F53-3826-106A-A004314D695A}"/>
              </a:ext>
            </a:extLst>
          </p:cNvPr>
          <p:cNvSpPr/>
          <p:nvPr/>
        </p:nvSpPr>
        <p:spPr>
          <a:xfrm>
            <a:off x="378458" y="335011"/>
            <a:ext cx="11345332" cy="536753"/>
          </a:xfrm>
          <a:prstGeom prst="roundRect">
            <a:avLst>
              <a:gd name="adj" fmla="val 49699"/>
            </a:avLst>
          </a:prstGeom>
          <a:solidFill>
            <a:schemeClr val="tx1"/>
          </a:solidFill>
          <a:ln>
            <a:gradFill>
              <a:gsLst>
                <a:gs pos="12000">
                  <a:schemeClr val="bg1">
                    <a:alpha val="70000"/>
                  </a:schemeClr>
                </a:gs>
                <a:gs pos="88000">
                  <a:schemeClr val="bg1">
                    <a:alpha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BB4D155-80C1-CE71-AB0E-1E8B4F7BE55A}"/>
              </a:ext>
            </a:extLst>
          </p:cNvPr>
          <p:cNvSpPr/>
          <p:nvPr/>
        </p:nvSpPr>
        <p:spPr>
          <a:xfrm>
            <a:off x="5254188" y="2011361"/>
            <a:ext cx="3192123" cy="2132221"/>
          </a:xfrm>
          <a:prstGeom prst="roundRect">
            <a:avLst>
              <a:gd name="adj" fmla="val 4833"/>
            </a:avLst>
          </a:prstGeom>
          <a:gradFill>
            <a:gsLst>
              <a:gs pos="80000">
                <a:schemeClr val="tx1">
                  <a:alpha val="80000"/>
                </a:schemeClr>
              </a:gs>
              <a:gs pos="20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12000">
                  <a:schemeClr val="bg1">
                    <a:alpha val="70000"/>
                  </a:schemeClr>
                </a:gs>
                <a:gs pos="88000">
                  <a:schemeClr val="bg1">
                    <a:alpha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754E18-1084-91D7-DF94-2F4131D4B84C}"/>
              </a:ext>
            </a:extLst>
          </p:cNvPr>
          <p:cNvSpPr/>
          <p:nvPr/>
        </p:nvSpPr>
        <p:spPr>
          <a:xfrm>
            <a:off x="5248051" y="943887"/>
            <a:ext cx="3189390" cy="954107"/>
          </a:xfrm>
          <a:prstGeom prst="roundRect">
            <a:avLst>
              <a:gd name="adj" fmla="val 4833"/>
            </a:avLst>
          </a:prstGeom>
          <a:gradFill>
            <a:gsLst>
              <a:gs pos="80000">
                <a:schemeClr val="tx1">
                  <a:alpha val="80000"/>
                </a:schemeClr>
              </a:gs>
              <a:gs pos="20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12000">
                  <a:schemeClr val="bg1">
                    <a:alpha val="70000"/>
                  </a:schemeClr>
                </a:gs>
                <a:gs pos="88000">
                  <a:schemeClr val="bg1">
                    <a:alpha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FE4B6-F8F5-0438-F895-500BFAB3A2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5" t="4115" r="26775" b="6085"/>
          <a:stretch/>
        </p:blipFill>
        <p:spPr>
          <a:xfrm>
            <a:off x="654142" y="355744"/>
            <a:ext cx="521022" cy="4748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8418CD-A998-FB55-C966-5AF3DA6137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2" t="74013" r="16302" b="10477"/>
          <a:stretch/>
        </p:blipFill>
        <p:spPr>
          <a:xfrm>
            <a:off x="1175164" y="395877"/>
            <a:ext cx="1395020" cy="387523"/>
          </a:xfrm>
          <a:prstGeom prst="rect">
            <a:avLst/>
          </a:prstGeom>
        </p:spPr>
      </p:pic>
      <p:pic>
        <p:nvPicPr>
          <p:cNvPr id="5" name="Graphic 4" descr="Line arrow: Rotate left with solid fill">
            <a:extLst>
              <a:ext uri="{FF2B5EF4-FFF2-40B4-BE49-F238E27FC236}">
                <a16:creationId xmlns:a16="http://schemas.microsoft.com/office/drawing/2014/main" id="{84A726E7-F9A3-852B-5046-5B6274A7C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696247">
            <a:off x="11097491" y="349164"/>
            <a:ext cx="476240" cy="4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Nova</vt:lpstr>
      <vt:lpstr>ConfettiVTI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Faña</dc:creator>
  <cp:lastModifiedBy>Jonathan Faña</cp:lastModifiedBy>
  <cp:revision>12</cp:revision>
  <dcterms:created xsi:type="dcterms:W3CDTF">2024-02-13T16:18:30Z</dcterms:created>
  <dcterms:modified xsi:type="dcterms:W3CDTF">2024-02-19T22:07:51Z</dcterms:modified>
</cp:coreProperties>
</file>