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33" autoAdjust="0"/>
  </p:normalViewPr>
  <p:slideViewPr>
    <p:cSldViewPr snapToGrid="0">
      <p:cViewPr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93C7-5B32-7629-4CF8-4ECCE464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43A23-D1F1-AF0A-907D-EB1D0A787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87000-4298-0E34-7501-6D6E5C5A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818-1789-4A18-BF10-44E7DF08602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F9C65-16C3-CE29-0C2F-3B6E55B6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AD483-3A91-80A5-C4A7-62F9311D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BC1C-F79C-4C42-AC03-AB6A3D36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7EE3-D5DD-A78E-05C0-EBF734C8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1179F-8EF0-0808-1D74-FE5A518E5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E03B-8F13-E260-81B8-34655686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818-1789-4A18-BF10-44E7DF08602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2AC7D-6369-09A7-9873-7FDEE1A5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9D647-AA83-8A58-025D-CC84912D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BC1C-F79C-4C42-AC03-AB6A3D36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0F151-9389-6763-294E-000A3C5CA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87E7F-DDBD-1970-5F3D-7CF4C880B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070C6-E8EF-5D33-DE19-8A4980AA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818-1789-4A18-BF10-44E7DF08602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73BA-8DE1-D852-A098-F7FAC493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0256B-96EC-CA8A-C372-0D721A1B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BC1C-F79C-4C42-AC03-AB6A3D36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73A7-80D7-5E17-0A5B-806C4F13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CF505-0613-264E-C49E-8E3671AA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D465-88A1-87D4-4833-ACF2FF73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818-1789-4A18-BF10-44E7DF08602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547E8-7EF0-1F01-791F-C2CD0A03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D5B64-42E8-4DAB-046F-DFDD2EF8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BC1C-F79C-4C42-AC03-AB6A3D36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8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10F4-529D-F16A-9545-55CCEB84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A4D78-F79E-3660-0A0C-7FDFCB81A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4FC2B-CD8E-B4E6-2B62-1C45302E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818-1789-4A18-BF10-44E7DF08602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4AA78-9F84-A04C-269F-70F07B51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45C61-95A6-58FA-A408-204CD897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BC1C-F79C-4C42-AC03-AB6A3D36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B92F-AFC4-BA85-1626-4BF5D302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81D4-EE52-461E-4BD5-59A70E6C4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E3616-8D48-FD07-6159-82681C7A7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2C238-A535-8FB9-CC1B-9117307A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818-1789-4A18-BF10-44E7DF08602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9B0AD-BAEA-02CF-7C13-23656B78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6EBC9-63DA-6E6B-2EDA-5399F08B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BC1C-F79C-4C42-AC03-AB6A3D36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3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BB03-A82F-3905-3D30-157AB360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A391A-0B5C-B253-5CCF-59FF46649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AB6DD-8D69-008E-0189-98C5B10C0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D2145-D850-B1BE-4320-B39CAA560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A0DCB-D85E-A87B-E886-E39CA3853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BD251-6D06-6C62-B27A-5005F06C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818-1789-4A18-BF10-44E7DF08602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E18E5-34EE-707A-0464-8B1EF8D9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468DD-C309-36E6-C9EE-162F0BC8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BC1C-F79C-4C42-AC03-AB6A3D36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62A4-8DEE-C7C8-24D8-3B3CA8AC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18766-04EC-A0CE-2110-19865BEE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818-1789-4A18-BF10-44E7DF08602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F39CA-585F-6E82-5D61-4FDEEF37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4E5D9-729E-AAE1-9279-5E214F1A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BC1C-F79C-4C42-AC03-AB6A3D36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F7AE5-80B0-1075-769C-FBF21259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818-1789-4A18-BF10-44E7DF08602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22D08-F63D-5E02-BA5F-6C2A5DA6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AFDA-A6A2-5C4F-F3E6-638D9E73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BC1C-F79C-4C42-AC03-AB6A3D36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E505-7F66-BC76-B271-FFE2F784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D8BE-B1DB-0687-A8AA-55160F663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D86B9-28E6-4624-DAB3-918C85B0C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D9F53-2EB1-E13E-4D2F-7BC31D7F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818-1789-4A18-BF10-44E7DF08602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4B835-78BE-7E95-2CD5-05C9CC08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665DF-3EE0-5E71-6766-FAD50EE3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BC1C-F79C-4C42-AC03-AB6A3D36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7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4774-5C07-71CE-900C-AEFE26E5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BE058-8543-1DC8-8890-2983C6E28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99BC5-D87E-B259-AA22-197190830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B8D8B-9530-8200-B988-43C609E3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818-1789-4A18-BF10-44E7DF08602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39FE6-0BF8-2436-DC98-FA8E2196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C2B1-8E50-FCC7-E9BE-72E8C611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BC1C-F79C-4C42-AC03-AB6A3D36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7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26BF7-64B0-A847-4E0B-6B89F2B8D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33997-9A3F-BE2B-D08C-4E5C7484C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4DE2A-194E-2D9A-71F8-966D5643D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E14818-1789-4A18-BF10-44E7DF08602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5832-E7E7-C788-B628-D2D2E6BC4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A8C1D-AD8C-09FA-CB9F-5C69DBAA4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D0BC1C-F79C-4C42-AC03-AB6A3D36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6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572227-650B-C02C-A079-728F6F29CA87}"/>
              </a:ext>
            </a:extLst>
          </p:cNvPr>
          <p:cNvSpPr/>
          <p:nvPr/>
        </p:nvSpPr>
        <p:spPr>
          <a:xfrm>
            <a:off x="43624" y="233262"/>
            <a:ext cx="3454400" cy="11379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96C34F-4582-3C9A-F781-1180A31A5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" y="322534"/>
            <a:ext cx="3299301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Brainstorming (8 hours)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Research (16 hours)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Defining Core Features &amp; MVP Scope (24 hours)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Detailed Project Specifications (32 hours)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designing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8FECCC-ACE6-3BB1-A541-80623FF9CFC2}"/>
              </a:ext>
            </a:extLst>
          </p:cNvPr>
          <p:cNvSpPr/>
          <p:nvPr/>
        </p:nvSpPr>
        <p:spPr>
          <a:xfrm>
            <a:off x="3804004" y="233262"/>
            <a:ext cx="3570657" cy="11379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7BF43C-C7B7-47D9-9B94-E09AF5767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5877" y="332862"/>
            <a:ext cx="3720890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Wireframing all screens (40 hours)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Internal Review &amp; Revisions (16 hours of rework/delay)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High-Fidelity Mockups &amp; Prototypes (56 hours)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Asset Library (icons, fonts, etc.) (8 hours)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development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95B92-D6A8-C66F-5642-344CDB7A90D1}"/>
              </a:ext>
            </a:extLst>
          </p:cNvPr>
          <p:cNvSpPr/>
          <p:nvPr/>
        </p:nvSpPr>
        <p:spPr>
          <a:xfrm>
            <a:off x="7678982" y="233367"/>
            <a:ext cx="3570657" cy="11379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33EB5DC-2369-7634-419D-64B880DF0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37" y="281013"/>
            <a:ext cx="358623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Setup &amp; Scaffolding (16 hours)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UI Components from Mockups (80 hours)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State Management (80 hours)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Integration &amp; Backend Communication (40 hours)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17CE7C-2E5C-9F4F-BDE8-511430E349BB}"/>
              </a:ext>
            </a:extLst>
          </p:cNvPr>
          <p:cNvSpPr/>
          <p:nvPr/>
        </p:nvSpPr>
        <p:spPr>
          <a:xfrm>
            <a:off x="3921955" y="1891003"/>
            <a:ext cx="3570657" cy="11379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EE50C07-9B3C-698C-6B30-BE7CB7E48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983" y="1885483"/>
            <a:ext cx="380905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Preparing App Store Listings (8 hours)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&amp; Signing Release Binaries (8 hours)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Submitting to App Stores (4 hours)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 Store Review (up to 1 week of non-work delay)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Respond to Reviewer Feedback / Rejections (10 hours)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Release to Production (2 hours)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EBFEE-7EFE-37BE-3F22-DA05CBB58B92}"/>
              </a:ext>
            </a:extLst>
          </p:cNvPr>
          <p:cNvSpPr txBox="1"/>
          <p:nvPr/>
        </p:nvSpPr>
        <p:spPr>
          <a:xfrm>
            <a:off x="7699039" y="0"/>
            <a:ext cx="3168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Development: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8FA047-5ACB-0D59-DECF-9B23F51CB130}"/>
              </a:ext>
            </a:extLst>
          </p:cNvPr>
          <p:cNvSpPr txBox="1"/>
          <p:nvPr/>
        </p:nvSpPr>
        <p:spPr>
          <a:xfrm>
            <a:off x="3822402" y="-70827"/>
            <a:ext cx="3168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Design: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E32D7-25CC-C6B8-EA90-7B6ACED78953}"/>
              </a:ext>
            </a:extLst>
          </p:cNvPr>
          <p:cNvSpPr txBox="1"/>
          <p:nvPr/>
        </p:nvSpPr>
        <p:spPr>
          <a:xfrm>
            <a:off x="112391" y="-91398"/>
            <a:ext cx="316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Planning</a:t>
            </a:r>
            <a:r>
              <a:rPr lang="en-US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8F874-1CBB-4B28-37CA-76DAD68BD16C}"/>
              </a:ext>
            </a:extLst>
          </p:cNvPr>
          <p:cNvSpPr txBox="1"/>
          <p:nvPr/>
        </p:nvSpPr>
        <p:spPr>
          <a:xfrm>
            <a:off x="3921955" y="1604549"/>
            <a:ext cx="3168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Deployment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60056E9-5333-A1C8-476E-2597CB15CBDE}"/>
              </a:ext>
            </a:extLst>
          </p:cNvPr>
          <p:cNvSpPr/>
          <p:nvPr/>
        </p:nvSpPr>
        <p:spPr>
          <a:xfrm>
            <a:off x="7818575" y="1839189"/>
            <a:ext cx="3454400" cy="11379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920177E9-0464-0980-5FE3-434EF4B9B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121" y="1933213"/>
            <a:ext cx="2927404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Test Cases (16 hours)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Functional Testing (32 hours)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Bug Reporting &amp; Triage (8 hours)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Bug Fixing (24 hours of development time)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Handoff for Deployment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75C502-1F9F-F315-8263-6CAFD45C3F6F}"/>
              </a:ext>
            </a:extLst>
          </p:cNvPr>
          <p:cNvSpPr txBox="1"/>
          <p:nvPr/>
        </p:nvSpPr>
        <p:spPr>
          <a:xfrm>
            <a:off x="7852519" y="1530100"/>
            <a:ext cx="3168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Testing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BDDF2BE-00B5-64C4-49E2-082A2C24FE75}"/>
              </a:ext>
            </a:extLst>
          </p:cNvPr>
          <p:cNvSpPr/>
          <p:nvPr/>
        </p:nvSpPr>
        <p:spPr>
          <a:xfrm>
            <a:off x="291476" y="3230462"/>
            <a:ext cx="5276204" cy="32946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Optimization: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Have basic UX/UI style guide done, and component library chosen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Have navigation shell set. (80 hours/2 weeks)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Plan features and have them written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Design mockups based on these features (80 hours/2 weeks)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Testing throughout, so bugs are fixed right away (16 hours)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Final regression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App store listing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Submit to app stores (1 week)</a:t>
            </a:r>
          </a:p>
          <a:p>
            <a:r>
              <a:rPr lang="en-US" sz="1400" dirty="0">
                <a:solidFill>
                  <a:sysClr val="windowText" lastClr="000000"/>
                </a:solidFill>
              </a:rPr>
              <a:t>---</a:t>
            </a:r>
          </a:p>
          <a:p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2A2FE2-5820-EB03-057A-73362F5B3616}"/>
              </a:ext>
            </a:extLst>
          </p:cNvPr>
          <p:cNvSpPr/>
          <p:nvPr/>
        </p:nvSpPr>
        <p:spPr>
          <a:xfrm>
            <a:off x="62530" y="1507585"/>
            <a:ext cx="3741474" cy="1612948"/>
          </a:xfrm>
          <a:prstGeom prst="roundRect">
            <a:avLst/>
          </a:prstGeom>
          <a:solidFill>
            <a:schemeClr val="bg1"/>
          </a:solidFill>
          <a:ln w="92075"/>
          <a:effectLst>
            <a:softEdge rad="7620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App building VSM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Jonathan Davis Module 5 6/29/2025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This is a VSM I built up, around the application that I am currently building through </a:t>
            </a:r>
            <a:r>
              <a:rPr lang="en-US" sz="1200" dirty="0" err="1">
                <a:solidFill>
                  <a:sysClr val="windowText" lastClr="000000"/>
                </a:solidFill>
              </a:rPr>
              <a:t>vscode</a:t>
            </a:r>
            <a:r>
              <a:rPr lang="en-US" sz="1200" dirty="0">
                <a:solidFill>
                  <a:sysClr val="windowText" lastClr="000000"/>
                </a:solidFill>
              </a:rPr>
              <a:t> and react-native. All times are best estimations I can give at the moment.</a:t>
            </a:r>
          </a:p>
        </p:txBody>
      </p:sp>
      <p:pic>
        <p:nvPicPr>
          <p:cNvPr id="24" name="Graphic 23" descr="Arrow: Straight with solid fill">
            <a:extLst>
              <a:ext uri="{FF2B5EF4-FFF2-40B4-BE49-F238E27FC236}">
                <a16:creationId xmlns:a16="http://schemas.microsoft.com/office/drawing/2014/main" id="{7E80D431-DE46-C70A-D617-0F8B686E7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463345" y="469266"/>
            <a:ext cx="369242" cy="725782"/>
          </a:xfrm>
          <a:prstGeom prst="rect">
            <a:avLst/>
          </a:prstGeom>
        </p:spPr>
      </p:pic>
      <p:pic>
        <p:nvPicPr>
          <p:cNvPr id="25" name="Graphic 24" descr="Arrow: Straight with solid fill">
            <a:extLst>
              <a:ext uri="{FF2B5EF4-FFF2-40B4-BE49-F238E27FC236}">
                <a16:creationId xmlns:a16="http://schemas.microsoft.com/office/drawing/2014/main" id="{BF429922-E45C-4AB0-33D6-A1266492A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329797" y="421119"/>
            <a:ext cx="369242" cy="725782"/>
          </a:xfrm>
          <a:prstGeom prst="rect">
            <a:avLst/>
          </a:prstGeom>
        </p:spPr>
      </p:pic>
      <p:pic>
        <p:nvPicPr>
          <p:cNvPr id="26" name="Graphic 25" descr="Arrow: Straight with solid fill">
            <a:extLst>
              <a:ext uri="{FF2B5EF4-FFF2-40B4-BE49-F238E27FC236}">
                <a16:creationId xmlns:a16="http://schemas.microsoft.com/office/drawing/2014/main" id="{E3EAED76-5A12-0988-F6F0-D04846FE2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 flipH="1">
            <a:off x="9252112" y="1232414"/>
            <a:ext cx="369242" cy="725782"/>
          </a:xfrm>
          <a:prstGeom prst="rect">
            <a:avLst/>
          </a:prstGeom>
        </p:spPr>
      </p:pic>
      <p:pic>
        <p:nvPicPr>
          <p:cNvPr id="27" name="Graphic 26" descr="Arrow: Straight with solid fill">
            <a:extLst>
              <a:ext uri="{FF2B5EF4-FFF2-40B4-BE49-F238E27FC236}">
                <a16:creationId xmlns:a16="http://schemas.microsoft.com/office/drawing/2014/main" id="{B9677892-DDE6-DAA3-48D6-18A043FF5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7502116" y="2072532"/>
            <a:ext cx="369242" cy="725782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163CBC5-200F-A0D4-5F2E-4B083BA4D69A}"/>
              </a:ext>
            </a:extLst>
          </p:cNvPr>
          <p:cNvSpPr/>
          <p:nvPr/>
        </p:nvSpPr>
        <p:spPr>
          <a:xfrm>
            <a:off x="5794511" y="3210452"/>
            <a:ext cx="5276204" cy="32946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By designing features and testing them as I go, I can cut out a lot of time. This is because I won’t have to wait to get to a testing phase to debug and will have mockups made as features change. Also, by having simple mockups made, they can be easily manipulated as I design the app’s backend and API integration. As the sole builder, designer and QA person on the project, I can save around 100-200 hours depending on complexity of features, designing, severity of bugs. Overall, I save a lot of time by doing certain things as I go, versus in strict step by steps.</a:t>
            </a:r>
          </a:p>
        </p:txBody>
      </p:sp>
    </p:spTree>
    <p:extLst>
      <p:ext uri="{BB962C8B-B14F-4D97-AF65-F5344CB8AC3E}">
        <p14:creationId xmlns:p14="http://schemas.microsoft.com/office/powerpoint/2010/main" val="44073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445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Davis</dc:creator>
  <cp:lastModifiedBy>Jonathan Davis</cp:lastModifiedBy>
  <cp:revision>1</cp:revision>
  <dcterms:created xsi:type="dcterms:W3CDTF">2025-06-30T01:31:23Z</dcterms:created>
  <dcterms:modified xsi:type="dcterms:W3CDTF">2025-06-30T02:39:20Z</dcterms:modified>
</cp:coreProperties>
</file>