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92EA38-DC02-46EB-B408-81F9A8D244BB}">
  <a:tblStyle styleId="{3C92EA38-DC02-46EB-B408-81F9A8D24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8f7b78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8f7b7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9078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907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90780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907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8f7b78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8f7b7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8f7b78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d8f7b7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8f7b78b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8f7b7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d7bc4d10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d7bc4d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d7bc4d1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d7bc4d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d91d712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d91d7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7bc4d10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d7bc4d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90780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39078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865c93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865c9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8f7b78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8f7b7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9210d4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9210d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Adventure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 for Virtual Geocaching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Parker, Westminster College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C. D. Shaffer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ddMission1.PNG"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25" y="1063375"/>
            <a:ext cx="4714450" cy="384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Mission.PNG"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563" y="1453275"/>
            <a:ext cx="33242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912375" y="12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{3C92EA38-DC02-46EB-B408-81F9A8D244BB}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GET MissionForm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Produces the Mission Form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Creates a new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GET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Returns the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GET Missions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Returns all Missions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Waypoint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Adds a GPS point to a 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Transaction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9727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/mission HTTP/1.1 [data]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Response (JSON)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{"desc": "Just another new mission!",       "title": "New Mission",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"position": [{"lon": -79.7113037109375,   "lat": 40.950862628132775}]}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psAdventureMap.PNG"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9238"/>
            <a:ext cx="6593299" cy="39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App Engine’s Python is good for prototyping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Maps Javascript API took care of mapping missions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Difficult to build User Interfaces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GUI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User Management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Separate Mobile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Geocaching?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High Tech Treasure Hunt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GPS Coordinates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Different levels of difficulty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Take One Leave One (Trinkets)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Log (Physical and Virtual)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Based Games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Geocaching.com &amp; Mobile App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Walk2Build (exergaming)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You See Me Now?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Pac-Man Game on Campus</a:t>
            </a:r>
            <a:br>
              <a:rPr lang="en"/>
            </a:b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Pacman?  on campus?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cman_Image1.jpg"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8825"/>
            <a:ext cx="30861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man_Image2.jpg"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375" y="3713300"/>
            <a:ext cx="22479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man_Image3.jpg"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625" y="1288825"/>
            <a:ext cx="1190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man_Virtual_Reality.jpg" id="57" name="Google Shape;57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2600" y="923950"/>
            <a:ext cx="2044200" cy="20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Work: Web Portal For GPS Game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Missions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Waypoints (GPS Coordinates)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Starting Point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Title &amp; Description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Event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Manage Missions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View Missions on Google Maps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Share Missions with Friends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waypoints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262925" y="1136775"/>
            <a:ext cx="1006800" cy="1404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App Engine Datastore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727725" y="1259048"/>
            <a:ext cx="1083600" cy="857400"/>
          </a:xfrm>
          <a:prstGeom prst="flowChartProcess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App Engine (Python)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727725" y="3365774"/>
            <a:ext cx="1140900" cy="97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App Engine Web Server</a:t>
            </a:r>
            <a:endParaRPr/>
          </a:p>
        </p:txBody>
      </p:sp>
      <p:cxnSp>
        <p:nvCxnSpPr>
          <p:cNvPr id="79" name="Google Shape;79;p14"/>
          <p:cNvCxnSpPr>
            <a:endCxn id="78" idx="3"/>
          </p:cNvCxnSpPr>
          <p:nvPr/>
        </p:nvCxnSpPr>
        <p:spPr>
          <a:xfrm rot="10800000">
            <a:off x="2868625" y="3853424"/>
            <a:ext cx="907200" cy="51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3723980" y="4131865"/>
            <a:ext cx="956956" cy="730610"/>
          </a:xfrm>
          <a:prstGeom prst="flowChartProcess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 flipH="1" rot="10800000">
            <a:off x="4691867" y="3380000"/>
            <a:ext cx="758700" cy="81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5186799" y="2493301"/>
            <a:ext cx="1721736" cy="1069848"/>
          </a:xfrm>
          <a:prstGeom prst="cloud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JavaScript API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179975" y="2161813"/>
            <a:ext cx="236400" cy="1158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897825" y="1718175"/>
            <a:ext cx="1278600" cy="24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Classes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usinessClass.png"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200150"/>
            <a:ext cx="53911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livery.png"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62800"/>
            <a:ext cx="72199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