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7"/>
  </p:notesMasterIdLst>
  <p:sldIdLst>
    <p:sldId id="256" r:id="rId2"/>
    <p:sldId id="291" r:id="rId3"/>
    <p:sldId id="257" r:id="rId4"/>
    <p:sldId id="258" r:id="rId5"/>
    <p:sldId id="259" r:id="rId6"/>
    <p:sldId id="260" r:id="rId7"/>
    <p:sldId id="261" r:id="rId8"/>
    <p:sldId id="262" r:id="rId9"/>
    <p:sldId id="263" r:id="rId10"/>
    <p:sldId id="264" r:id="rId11"/>
    <p:sldId id="265" r:id="rId12"/>
    <p:sldId id="266" r:id="rId13"/>
    <p:sldId id="267" r:id="rId14"/>
    <p:sldId id="268" r:id="rId15"/>
    <p:sldId id="277" r:id="rId16"/>
    <p:sldId id="278" r:id="rId17"/>
    <p:sldId id="279" r:id="rId18"/>
    <p:sldId id="280" r:id="rId19"/>
    <p:sldId id="281" r:id="rId20"/>
    <p:sldId id="282" r:id="rId21"/>
    <p:sldId id="283" r:id="rId22"/>
    <p:sldId id="284" r:id="rId23"/>
    <p:sldId id="285" r:id="rId24"/>
    <p:sldId id="286"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7"/>
    <p:restoredTop sz="94643"/>
  </p:normalViewPr>
  <p:slideViewPr>
    <p:cSldViewPr snapToGrid="0" snapToObjects="1">
      <p:cViewPr varScale="1">
        <p:scale>
          <a:sx n="70" d="100"/>
          <a:sy n="70" d="100"/>
        </p:scale>
        <p:origin x="18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7F744-CB0D-9746-970E-49BFFCDD8479}" type="doc">
      <dgm:prSet loTypeId="urn:microsoft.com/office/officeart/2008/layout/BendingPictureCaptionList" loCatId="" qsTypeId="urn:microsoft.com/office/officeart/2005/8/quickstyle/simple4" qsCatId="simple" csTypeId="urn:microsoft.com/office/officeart/2005/8/colors/accent1_2" csCatId="accent1" phldr="1"/>
      <dgm:spPr/>
      <dgm:t>
        <a:bodyPr/>
        <a:lstStyle/>
        <a:p>
          <a:endParaRPr lang="en-US"/>
        </a:p>
      </dgm:t>
    </dgm:pt>
    <dgm:pt modelId="{FE95EDC3-9ADF-6341-BFA6-B0DEAB1201DE}">
      <dgm:prSet phldrT="[Text]"/>
      <dgm:spPr/>
      <dgm:t>
        <a:bodyPr/>
        <a:lstStyle/>
        <a:p>
          <a:r>
            <a:rPr lang="en-US" dirty="0" smtClean="0"/>
            <a:t>1</a:t>
          </a:r>
          <a:endParaRPr lang="en-US" dirty="0"/>
        </a:p>
      </dgm:t>
    </dgm:pt>
    <dgm:pt modelId="{515DE96B-EA9C-3343-B72E-F1ECE4FCF228}" type="parTrans" cxnId="{F8499C69-5134-A14A-9AC8-BDBCDD52F467}">
      <dgm:prSet/>
      <dgm:spPr/>
      <dgm:t>
        <a:bodyPr/>
        <a:lstStyle/>
        <a:p>
          <a:endParaRPr lang="en-US"/>
        </a:p>
      </dgm:t>
    </dgm:pt>
    <dgm:pt modelId="{C17471B2-F1B3-D647-8CF5-A37A3A05F1FA}" type="sibTrans" cxnId="{F8499C69-5134-A14A-9AC8-BDBCDD52F467}">
      <dgm:prSet/>
      <dgm:spPr/>
      <dgm:t>
        <a:bodyPr/>
        <a:lstStyle/>
        <a:p>
          <a:endParaRPr lang="en-US"/>
        </a:p>
      </dgm:t>
    </dgm:pt>
    <dgm:pt modelId="{E9DA6E2C-0669-1D41-9C6E-D6E1B6241C86}">
      <dgm:prSet phldrT="[Text]"/>
      <dgm:spPr/>
      <dgm:t>
        <a:bodyPr/>
        <a:lstStyle/>
        <a:p>
          <a:r>
            <a:rPr lang="en-US" dirty="0" smtClean="0"/>
            <a:t>-3</a:t>
          </a:r>
          <a:endParaRPr lang="en-US" dirty="0"/>
        </a:p>
      </dgm:t>
    </dgm:pt>
    <dgm:pt modelId="{201FCA69-6609-F148-B5D1-E9B2B7426EB0}" type="parTrans" cxnId="{1D537388-9B0E-A04B-879A-49E218760F36}">
      <dgm:prSet/>
      <dgm:spPr/>
      <dgm:t>
        <a:bodyPr/>
        <a:lstStyle/>
        <a:p>
          <a:endParaRPr lang="en-US"/>
        </a:p>
      </dgm:t>
    </dgm:pt>
    <dgm:pt modelId="{9ECE158D-0DAA-3149-AF1B-AFD911E399D7}" type="sibTrans" cxnId="{1D537388-9B0E-A04B-879A-49E218760F36}">
      <dgm:prSet/>
      <dgm:spPr/>
      <dgm:t>
        <a:bodyPr/>
        <a:lstStyle/>
        <a:p>
          <a:endParaRPr lang="en-US"/>
        </a:p>
      </dgm:t>
    </dgm:pt>
    <dgm:pt modelId="{CB386B7F-6EA7-2145-8A5A-CF2DF83CE552}">
      <dgm:prSet phldrT="[Text]"/>
      <dgm:spPr/>
      <dgm:t>
        <a:bodyPr/>
        <a:lstStyle/>
        <a:p>
          <a:r>
            <a:rPr lang="en-US" dirty="0" smtClean="0"/>
            <a:t>5</a:t>
          </a:r>
          <a:endParaRPr lang="en-US" dirty="0"/>
        </a:p>
      </dgm:t>
    </dgm:pt>
    <dgm:pt modelId="{90FC706F-BCE1-2C41-B2A0-8FBA12B7CF95}" type="parTrans" cxnId="{9635CFEE-FA37-554C-A997-CF0BF2B8B936}">
      <dgm:prSet/>
      <dgm:spPr/>
      <dgm:t>
        <a:bodyPr/>
        <a:lstStyle/>
        <a:p>
          <a:endParaRPr lang="en-US"/>
        </a:p>
      </dgm:t>
    </dgm:pt>
    <dgm:pt modelId="{D7CEA7D6-3822-2E42-AF74-EE70253F6541}" type="sibTrans" cxnId="{9635CFEE-FA37-554C-A997-CF0BF2B8B936}">
      <dgm:prSet/>
      <dgm:spPr/>
      <dgm:t>
        <a:bodyPr/>
        <a:lstStyle/>
        <a:p>
          <a:endParaRPr lang="en-US"/>
        </a:p>
      </dgm:t>
    </dgm:pt>
    <dgm:pt modelId="{A2021EE1-E51F-1042-8051-8D77C2E846CF}" type="pres">
      <dgm:prSet presAssocID="{F487F744-CB0D-9746-970E-49BFFCDD8479}" presName="Name0" presStyleCnt="0">
        <dgm:presLayoutVars>
          <dgm:dir/>
          <dgm:resizeHandles val="exact"/>
        </dgm:presLayoutVars>
      </dgm:prSet>
      <dgm:spPr/>
    </dgm:pt>
    <dgm:pt modelId="{E5EE6654-87E0-9644-ABF9-38A03703DBD8}" type="pres">
      <dgm:prSet presAssocID="{FE95EDC3-9ADF-6341-BFA6-B0DEAB1201DE}" presName="composite" presStyleCnt="0"/>
      <dgm:spPr/>
    </dgm:pt>
    <dgm:pt modelId="{9DD65823-1179-DA49-BBC9-406ECADC0483}" type="pres">
      <dgm:prSet presAssocID="{FE95EDC3-9ADF-6341-BFA6-B0DEAB1201DE}" presName="rect1"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65EE64E2-0FDB-1841-B625-C365DF40BD90}" type="pres">
      <dgm:prSet presAssocID="{FE95EDC3-9ADF-6341-BFA6-B0DEAB1201DE}" presName="wedgeRectCallout1" presStyleLbl="node1" presStyleIdx="0" presStyleCnt="3">
        <dgm:presLayoutVars>
          <dgm:bulletEnabled val="1"/>
        </dgm:presLayoutVars>
      </dgm:prSet>
      <dgm:spPr/>
    </dgm:pt>
    <dgm:pt modelId="{CEE1738D-B432-8E41-BFB2-068B21EE1444}" type="pres">
      <dgm:prSet presAssocID="{C17471B2-F1B3-D647-8CF5-A37A3A05F1FA}" presName="sibTrans" presStyleCnt="0"/>
      <dgm:spPr/>
    </dgm:pt>
    <dgm:pt modelId="{FFB14CD3-91AF-F94D-9979-B916214254E8}" type="pres">
      <dgm:prSet presAssocID="{E9DA6E2C-0669-1D41-9C6E-D6E1B6241C86}" presName="composite" presStyleCnt="0"/>
      <dgm:spPr/>
    </dgm:pt>
    <dgm:pt modelId="{10F656D1-2EAE-8749-B5FF-7F78883DF788}" type="pres">
      <dgm:prSet presAssocID="{E9DA6E2C-0669-1D41-9C6E-D6E1B6241C86}" presName="rect1" presStyleLbl="b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A4C38640-0756-9042-90CE-FF9F54E3E02C}" type="pres">
      <dgm:prSet presAssocID="{E9DA6E2C-0669-1D41-9C6E-D6E1B6241C86}" presName="wedgeRectCallout1" presStyleLbl="node1" presStyleIdx="1" presStyleCnt="3">
        <dgm:presLayoutVars>
          <dgm:bulletEnabled val="1"/>
        </dgm:presLayoutVars>
      </dgm:prSet>
      <dgm:spPr/>
    </dgm:pt>
    <dgm:pt modelId="{06D27E73-EC88-6345-8AE4-34B16DF59034}" type="pres">
      <dgm:prSet presAssocID="{9ECE158D-0DAA-3149-AF1B-AFD911E399D7}" presName="sibTrans" presStyleCnt="0"/>
      <dgm:spPr/>
    </dgm:pt>
    <dgm:pt modelId="{C0831DA9-558C-FE49-9960-86F0FC11D889}" type="pres">
      <dgm:prSet presAssocID="{CB386B7F-6EA7-2145-8A5A-CF2DF83CE552}" presName="composite" presStyleCnt="0"/>
      <dgm:spPr/>
    </dgm:pt>
    <dgm:pt modelId="{31C3B68E-A643-AC40-998C-7CE9E94AC89D}" type="pres">
      <dgm:prSet presAssocID="{CB386B7F-6EA7-2145-8A5A-CF2DF83CE552}" presName="rect1" presStyleLbl="b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4377C13E-7F48-FE41-8D51-20F3ED903A22}" type="pres">
      <dgm:prSet presAssocID="{CB386B7F-6EA7-2145-8A5A-CF2DF83CE552}" presName="wedgeRectCallout1" presStyleLbl="node1" presStyleIdx="2" presStyleCnt="3">
        <dgm:presLayoutVars>
          <dgm:bulletEnabled val="1"/>
        </dgm:presLayoutVars>
      </dgm:prSet>
      <dgm:spPr/>
      <dgm:t>
        <a:bodyPr/>
        <a:lstStyle/>
        <a:p>
          <a:endParaRPr lang="en-US"/>
        </a:p>
      </dgm:t>
    </dgm:pt>
  </dgm:ptLst>
  <dgm:cxnLst>
    <dgm:cxn modelId="{74992587-8483-8240-834B-C243A6ED93CF}" type="presOf" srcId="{FE95EDC3-9ADF-6341-BFA6-B0DEAB1201DE}" destId="{65EE64E2-0FDB-1841-B625-C365DF40BD90}" srcOrd="0" destOrd="0" presId="urn:microsoft.com/office/officeart/2008/layout/BendingPictureCaptionList"/>
    <dgm:cxn modelId="{E9E4C15E-0E5C-F442-B0B9-780D14C8830E}" type="presOf" srcId="{F487F744-CB0D-9746-970E-49BFFCDD8479}" destId="{A2021EE1-E51F-1042-8051-8D77C2E846CF}" srcOrd="0" destOrd="0" presId="urn:microsoft.com/office/officeart/2008/layout/BendingPictureCaptionList"/>
    <dgm:cxn modelId="{1D537388-9B0E-A04B-879A-49E218760F36}" srcId="{F487F744-CB0D-9746-970E-49BFFCDD8479}" destId="{E9DA6E2C-0669-1D41-9C6E-D6E1B6241C86}" srcOrd="1" destOrd="0" parTransId="{201FCA69-6609-F148-B5D1-E9B2B7426EB0}" sibTransId="{9ECE158D-0DAA-3149-AF1B-AFD911E399D7}"/>
    <dgm:cxn modelId="{5ED667B1-E65D-7847-9777-A7DB1EA52E87}" type="presOf" srcId="{CB386B7F-6EA7-2145-8A5A-CF2DF83CE552}" destId="{4377C13E-7F48-FE41-8D51-20F3ED903A22}" srcOrd="0" destOrd="0" presId="urn:microsoft.com/office/officeart/2008/layout/BendingPictureCaptionList"/>
    <dgm:cxn modelId="{F8499C69-5134-A14A-9AC8-BDBCDD52F467}" srcId="{F487F744-CB0D-9746-970E-49BFFCDD8479}" destId="{FE95EDC3-9ADF-6341-BFA6-B0DEAB1201DE}" srcOrd="0" destOrd="0" parTransId="{515DE96B-EA9C-3343-B72E-F1ECE4FCF228}" sibTransId="{C17471B2-F1B3-D647-8CF5-A37A3A05F1FA}"/>
    <dgm:cxn modelId="{9635CFEE-FA37-554C-A997-CF0BF2B8B936}" srcId="{F487F744-CB0D-9746-970E-49BFFCDD8479}" destId="{CB386B7F-6EA7-2145-8A5A-CF2DF83CE552}" srcOrd="2" destOrd="0" parTransId="{90FC706F-BCE1-2C41-B2A0-8FBA12B7CF95}" sibTransId="{D7CEA7D6-3822-2E42-AF74-EE70253F6541}"/>
    <dgm:cxn modelId="{117ACB8A-CA89-2740-BF8D-A03EF8A6E5DE}" type="presOf" srcId="{E9DA6E2C-0669-1D41-9C6E-D6E1B6241C86}" destId="{A4C38640-0756-9042-90CE-FF9F54E3E02C}" srcOrd="0" destOrd="0" presId="urn:microsoft.com/office/officeart/2008/layout/BendingPictureCaptionList"/>
    <dgm:cxn modelId="{9B21CF3E-DD68-C24E-9ABA-700C84DD0180}" type="presParOf" srcId="{A2021EE1-E51F-1042-8051-8D77C2E846CF}" destId="{E5EE6654-87E0-9644-ABF9-38A03703DBD8}" srcOrd="0" destOrd="0" presId="urn:microsoft.com/office/officeart/2008/layout/BendingPictureCaptionList"/>
    <dgm:cxn modelId="{18EE361A-8208-EF49-86D7-1298431AD01D}" type="presParOf" srcId="{E5EE6654-87E0-9644-ABF9-38A03703DBD8}" destId="{9DD65823-1179-DA49-BBC9-406ECADC0483}" srcOrd="0" destOrd="0" presId="urn:microsoft.com/office/officeart/2008/layout/BendingPictureCaptionList"/>
    <dgm:cxn modelId="{EFDFCDF9-1F8C-564E-946A-0AF311101F56}" type="presParOf" srcId="{E5EE6654-87E0-9644-ABF9-38A03703DBD8}" destId="{65EE64E2-0FDB-1841-B625-C365DF40BD90}" srcOrd="1" destOrd="0" presId="urn:microsoft.com/office/officeart/2008/layout/BendingPictureCaptionList"/>
    <dgm:cxn modelId="{9C7EF2DC-C523-6846-B540-3E53F469F608}" type="presParOf" srcId="{A2021EE1-E51F-1042-8051-8D77C2E846CF}" destId="{CEE1738D-B432-8E41-BFB2-068B21EE1444}" srcOrd="1" destOrd="0" presId="urn:microsoft.com/office/officeart/2008/layout/BendingPictureCaptionList"/>
    <dgm:cxn modelId="{08456329-215A-A74E-87DE-A2CF272EB623}" type="presParOf" srcId="{A2021EE1-E51F-1042-8051-8D77C2E846CF}" destId="{FFB14CD3-91AF-F94D-9979-B916214254E8}" srcOrd="2" destOrd="0" presId="urn:microsoft.com/office/officeart/2008/layout/BendingPictureCaptionList"/>
    <dgm:cxn modelId="{0BE5A3E5-970C-D14B-811B-582CB6253D7D}" type="presParOf" srcId="{FFB14CD3-91AF-F94D-9979-B916214254E8}" destId="{10F656D1-2EAE-8749-B5FF-7F78883DF788}" srcOrd="0" destOrd="0" presId="urn:microsoft.com/office/officeart/2008/layout/BendingPictureCaptionList"/>
    <dgm:cxn modelId="{34EDA358-2973-584C-B8A2-56ACF99CDE8A}" type="presParOf" srcId="{FFB14CD3-91AF-F94D-9979-B916214254E8}" destId="{A4C38640-0756-9042-90CE-FF9F54E3E02C}" srcOrd="1" destOrd="0" presId="urn:microsoft.com/office/officeart/2008/layout/BendingPictureCaptionList"/>
    <dgm:cxn modelId="{622AF729-F7F3-CB46-9E5B-64BB39C2D743}" type="presParOf" srcId="{A2021EE1-E51F-1042-8051-8D77C2E846CF}" destId="{06D27E73-EC88-6345-8AE4-34B16DF59034}" srcOrd="3" destOrd="0" presId="urn:microsoft.com/office/officeart/2008/layout/BendingPictureCaptionList"/>
    <dgm:cxn modelId="{5E2CFBBE-A159-6F4C-8BD5-3767C1A7DF96}" type="presParOf" srcId="{A2021EE1-E51F-1042-8051-8D77C2E846CF}" destId="{C0831DA9-558C-FE49-9960-86F0FC11D889}" srcOrd="4" destOrd="0" presId="urn:microsoft.com/office/officeart/2008/layout/BendingPictureCaptionList"/>
    <dgm:cxn modelId="{7715BA76-0C2B-5742-B73C-580A14A23DEB}" type="presParOf" srcId="{C0831DA9-558C-FE49-9960-86F0FC11D889}" destId="{31C3B68E-A643-AC40-998C-7CE9E94AC89D}" srcOrd="0" destOrd="0" presId="urn:microsoft.com/office/officeart/2008/layout/BendingPictureCaptionList"/>
    <dgm:cxn modelId="{2B5C2AF1-6AC6-E949-AB0A-EF8854357E88}" type="presParOf" srcId="{C0831DA9-558C-FE49-9960-86F0FC11D889}" destId="{4377C13E-7F48-FE41-8D51-20F3ED903A22}"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DCE85-2924-7040-B1AA-275F2FAD960F}" type="doc">
      <dgm:prSet loTypeId="urn:microsoft.com/office/officeart/2008/layout/BendingPictureCaptionList" loCatId="" qsTypeId="urn:microsoft.com/office/officeart/2005/8/quickstyle/simple4" qsCatId="simple" csTypeId="urn:microsoft.com/office/officeart/2005/8/colors/accent1_2" csCatId="accent1" phldr="1"/>
      <dgm:spPr/>
      <dgm:t>
        <a:bodyPr/>
        <a:lstStyle/>
        <a:p>
          <a:endParaRPr lang="en-US"/>
        </a:p>
      </dgm:t>
    </dgm:pt>
    <dgm:pt modelId="{E4BFF86A-A822-F145-B1D2-FF2C5F525501}">
      <dgm:prSet phldrT="[Text]"/>
      <dgm:spPr/>
      <dgm:t>
        <a:bodyPr/>
        <a:lstStyle/>
        <a:p>
          <a:r>
            <a:rPr lang="en-US" dirty="0" smtClean="0"/>
            <a:t>Jon</a:t>
          </a:r>
          <a:endParaRPr lang="en-US" dirty="0"/>
        </a:p>
      </dgm:t>
    </dgm:pt>
    <dgm:pt modelId="{76330270-3704-6E41-9AF0-27E6D898C007}" type="parTrans" cxnId="{28E33CE0-4301-124B-9DB3-7BCFD9008885}">
      <dgm:prSet/>
      <dgm:spPr/>
      <dgm:t>
        <a:bodyPr/>
        <a:lstStyle/>
        <a:p>
          <a:endParaRPr lang="en-US"/>
        </a:p>
      </dgm:t>
    </dgm:pt>
    <dgm:pt modelId="{79BB756E-1BEE-5C4A-9388-4A8663A9302D}" type="sibTrans" cxnId="{28E33CE0-4301-124B-9DB3-7BCFD9008885}">
      <dgm:prSet/>
      <dgm:spPr/>
      <dgm:t>
        <a:bodyPr/>
        <a:lstStyle/>
        <a:p>
          <a:endParaRPr lang="en-US"/>
        </a:p>
      </dgm:t>
    </dgm:pt>
    <dgm:pt modelId="{50A15977-2A37-9242-B83A-14ACDC8F56DB}">
      <dgm:prSet phldrT="[Text]"/>
      <dgm:spPr/>
      <dgm:t>
        <a:bodyPr/>
        <a:lstStyle/>
        <a:p>
          <a:r>
            <a:rPr lang="en-US" dirty="0" smtClean="0"/>
            <a:t>Bob</a:t>
          </a:r>
          <a:endParaRPr lang="en-US" dirty="0"/>
        </a:p>
      </dgm:t>
    </dgm:pt>
    <dgm:pt modelId="{9CDA70F4-D8D6-194A-A601-CBB910877A59}" type="parTrans" cxnId="{ED7FBA58-8585-0248-B2ED-9B22B7305BDC}">
      <dgm:prSet/>
      <dgm:spPr/>
      <dgm:t>
        <a:bodyPr/>
        <a:lstStyle/>
        <a:p>
          <a:endParaRPr lang="en-US"/>
        </a:p>
      </dgm:t>
    </dgm:pt>
    <dgm:pt modelId="{6D6A0CCD-0709-9448-8194-92B6C458E00B}" type="sibTrans" cxnId="{ED7FBA58-8585-0248-B2ED-9B22B7305BDC}">
      <dgm:prSet/>
      <dgm:spPr/>
      <dgm:t>
        <a:bodyPr/>
        <a:lstStyle/>
        <a:p>
          <a:endParaRPr lang="en-US"/>
        </a:p>
      </dgm:t>
    </dgm:pt>
    <dgm:pt modelId="{669C2189-B509-0244-B6A5-042483BCDA04}">
      <dgm:prSet phldrT="[Text]"/>
      <dgm:spPr/>
      <dgm:t>
        <a:bodyPr/>
        <a:lstStyle/>
        <a:p>
          <a:r>
            <a:rPr lang="en-US" dirty="0" smtClean="0"/>
            <a:t>Barry</a:t>
          </a:r>
          <a:endParaRPr lang="en-US" dirty="0"/>
        </a:p>
      </dgm:t>
    </dgm:pt>
    <dgm:pt modelId="{CFF72458-5ED2-4844-A0F2-0975F5AD46A6}" type="parTrans" cxnId="{F75D87A1-B5ED-6B45-B9F0-D6071D68BAEF}">
      <dgm:prSet/>
      <dgm:spPr/>
      <dgm:t>
        <a:bodyPr/>
        <a:lstStyle/>
        <a:p>
          <a:endParaRPr lang="en-US"/>
        </a:p>
      </dgm:t>
    </dgm:pt>
    <dgm:pt modelId="{0A595307-2B04-204E-AAB7-55C5702E7602}" type="sibTrans" cxnId="{F75D87A1-B5ED-6B45-B9F0-D6071D68BAEF}">
      <dgm:prSet/>
      <dgm:spPr/>
      <dgm:t>
        <a:bodyPr/>
        <a:lstStyle/>
        <a:p>
          <a:endParaRPr lang="en-US"/>
        </a:p>
      </dgm:t>
    </dgm:pt>
    <dgm:pt modelId="{7B893932-73FC-AD4D-A98D-B1F8A2A5B8DA}" type="pres">
      <dgm:prSet presAssocID="{906DCE85-2924-7040-B1AA-275F2FAD960F}" presName="Name0" presStyleCnt="0">
        <dgm:presLayoutVars>
          <dgm:dir/>
          <dgm:resizeHandles val="exact"/>
        </dgm:presLayoutVars>
      </dgm:prSet>
      <dgm:spPr/>
    </dgm:pt>
    <dgm:pt modelId="{84176EB7-AB8F-7A45-9468-04EC2417DB73}" type="pres">
      <dgm:prSet presAssocID="{E4BFF86A-A822-F145-B1D2-FF2C5F525501}" presName="composite" presStyleCnt="0"/>
      <dgm:spPr/>
    </dgm:pt>
    <dgm:pt modelId="{84BCC94F-368F-E04A-BC34-03C6F3FCAA53}" type="pres">
      <dgm:prSet presAssocID="{E4BFF86A-A822-F145-B1D2-FF2C5F525501}" presName="rect1"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68169D03-6F53-D542-85B6-FCFC0AFF73D0}" type="pres">
      <dgm:prSet presAssocID="{E4BFF86A-A822-F145-B1D2-FF2C5F525501}" presName="wedgeRectCallout1" presStyleLbl="node1" presStyleIdx="0" presStyleCnt="3">
        <dgm:presLayoutVars>
          <dgm:bulletEnabled val="1"/>
        </dgm:presLayoutVars>
      </dgm:prSet>
      <dgm:spPr/>
    </dgm:pt>
    <dgm:pt modelId="{8B350C9F-2B10-8E43-8D77-FFD97DB18C9C}" type="pres">
      <dgm:prSet presAssocID="{79BB756E-1BEE-5C4A-9388-4A8663A9302D}" presName="sibTrans" presStyleCnt="0"/>
      <dgm:spPr/>
    </dgm:pt>
    <dgm:pt modelId="{049F3080-151C-934A-A46A-E1FDCA0706F4}" type="pres">
      <dgm:prSet presAssocID="{50A15977-2A37-9242-B83A-14ACDC8F56DB}" presName="composite" presStyleCnt="0"/>
      <dgm:spPr/>
    </dgm:pt>
    <dgm:pt modelId="{DC8C0F97-F9B9-BD46-B6D9-51C7DB1597B6}" type="pres">
      <dgm:prSet presAssocID="{50A15977-2A37-9242-B83A-14ACDC8F56DB}" presName="rect1" presStyleLbl="b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4D033F9F-554C-384E-B344-74F2F4D51E07}" type="pres">
      <dgm:prSet presAssocID="{50A15977-2A37-9242-B83A-14ACDC8F56DB}" presName="wedgeRectCallout1" presStyleLbl="node1" presStyleIdx="1" presStyleCnt="3">
        <dgm:presLayoutVars>
          <dgm:bulletEnabled val="1"/>
        </dgm:presLayoutVars>
      </dgm:prSet>
      <dgm:spPr/>
    </dgm:pt>
    <dgm:pt modelId="{AA5DE6AE-3E1D-2D46-948F-FB2C517BF978}" type="pres">
      <dgm:prSet presAssocID="{6D6A0CCD-0709-9448-8194-92B6C458E00B}" presName="sibTrans" presStyleCnt="0"/>
      <dgm:spPr/>
    </dgm:pt>
    <dgm:pt modelId="{DE709CBF-7BC2-7847-A5E0-067991A2D0AA}" type="pres">
      <dgm:prSet presAssocID="{669C2189-B509-0244-B6A5-042483BCDA04}" presName="composite" presStyleCnt="0"/>
      <dgm:spPr/>
    </dgm:pt>
    <dgm:pt modelId="{11270945-3346-0448-8F9C-8E8A5CFF3A33}" type="pres">
      <dgm:prSet presAssocID="{669C2189-B509-0244-B6A5-042483BCDA04}" presName="rect1" presStyleLbl="b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14F2D92B-7253-BA4D-B4E4-733081C83298}" type="pres">
      <dgm:prSet presAssocID="{669C2189-B509-0244-B6A5-042483BCDA04}" presName="wedgeRectCallout1" presStyleLbl="node1" presStyleIdx="2" presStyleCnt="3">
        <dgm:presLayoutVars>
          <dgm:bulletEnabled val="1"/>
        </dgm:presLayoutVars>
      </dgm:prSet>
      <dgm:spPr/>
    </dgm:pt>
  </dgm:ptLst>
  <dgm:cxnLst>
    <dgm:cxn modelId="{A76E62E8-5E88-514F-B816-B71A28FC2D27}" type="presOf" srcId="{50A15977-2A37-9242-B83A-14ACDC8F56DB}" destId="{4D033F9F-554C-384E-B344-74F2F4D51E07}" srcOrd="0" destOrd="0" presId="urn:microsoft.com/office/officeart/2008/layout/BendingPictureCaptionList"/>
    <dgm:cxn modelId="{EF7E8F92-6D3E-2B43-BF2F-DD6956D05FAA}" type="presOf" srcId="{669C2189-B509-0244-B6A5-042483BCDA04}" destId="{14F2D92B-7253-BA4D-B4E4-733081C83298}" srcOrd="0" destOrd="0" presId="urn:microsoft.com/office/officeart/2008/layout/BendingPictureCaptionList"/>
    <dgm:cxn modelId="{28E33CE0-4301-124B-9DB3-7BCFD9008885}" srcId="{906DCE85-2924-7040-B1AA-275F2FAD960F}" destId="{E4BFF86A-A822-F145-B1D2-FF2C5F525501}" srcOrd="0" destOrd="0" parTransId="{76330270-3704-6E41-9AF0-27E6D898C007}" sibTransId="{79BB756E-1BEE-5C4A-9388-4A8663A9302D}"/>
    <dgm:cxn modelId="{ED7FBA58-8585-0248-B2ED-9B22B7305BDC}" srcId="{906DCE85-2924-7040-B1AA-275F2FAD960F}" destId="{50A15977-2A37-9242-B83A-14ACDC8F56DB}" srcOrd="1" destOrd="0" parTransId="{9CDA70F4-D8D6-194A-A601-CBB910877A59}" sibTransId="{6D6A0CCD-0709-9448-8194-92B6C458E00B}"/>
    <dgm:cxn modelId="{F75D87A1-B5ED-6B45-B9F0-D6071D68BAEF}" srcId="{906DCE85-2924-7040-B1AA-275F2FAD960F}" destId="{669C2189-B509-0244-B6A5-042483BCDA04}" srcOrd="2" destOrd="0" parTransId="{CFF72458-5ED2-4844-A0F2-0975F5AD46A6}" sibTransId="{0A595307-2B04-204E-AAB7-55C5702E7602}"/>
    <dgm:cxn modelId="{CA296E94-0E7D-BE44-BB73-6313D90C5A12}" type="presOf" srcId="{906DCE85-2924-7040-B1AA-275F2FAD960F}" destId="{7B893932-73FC-AD4D-A98D-B1F8A2A5B8DA}" srcOrd="0" destOrd="0" presId="urn:microsoft.com/office/officeart/2008/layout/BendingPictureCaptionList"/>
    <dgm:cxn modelId="{28E20495-C665-1B48-A8E1-942045295EC0}" type="presOf" srcId="{E4BFF86A-A822-F145-B1D2-FF2C5F525501}" destId="{68169D03-6F53-D542-85B6-FCFC0AFF73D0}" srcOrd="0" destOrd="0" presId="urn:microsoft.com/office/officeart/2008/layout/BendingPictureCaptionList"/>
    <dgm:cxn modelId="{5C8BA37A-38CA-C142-A222-B855E8324B32}" type="presParOf" srcId="{7B893932-73FC-AD4D-A98D-B1F8A2A5B8DA}" destId="{84176EB7-AB8F-7A45-9468-04EC2417DB73}" srcOrd="0" destOrd="0" presId="urn:microsoft.com/office/officeart/2008/layout/BendingPictureCaptionList"/>
    <dgm:cxn modelId="{90C7E1F1-D00B-0749-8D94-CD233DF7B170}" type="presParOf" srcId="{84176EB7-AB8F-7A45-9468-04EC2417DB73}" destId="{84BCC94F-368F-E04A-BC34-03C6F3FCAA53}" srcOrd="0" destOrd="0" presId="urn:microsoft.com/office/officeart/2008/layout/BendingPictureCaptionList"/>
    <dgm:cxn modelId="{F54157F5-4094-A44F-B3A7-EC3BDD19ACA6}" type="presParOf" srcId="{84176EB7-AB8F-7A45-9468-04EC2417DB73}" destId="{68169D03-6F53-D542-85B6-FCFC0AFF73D0}" srcOrd="1" destOrd="0" presId="urn:microsoft.com/office/officeart/2008/layout/BendingPictureCaptionList"/>
    <dgm:cxn modelId="{301EF331-F011-3F4C-8FAC-701DBA6194B8}" type="presParOf" srcId="{7B893932-73FC-AD4D-A98D-B1F8A2A5B8DA}" destId="{8B350C9F-2B10-8E43-8D77-FFD97DB18C9C}" srcOrd="1" destOrd="0" presId="urn:microsoft.com/office/officeart/2008/layout/BendingPictureCaptionList"/>
    <dgm:cxn modelId="{6EE702F8-E58C-8E4C-95A5-29D7CF41CE48}" type="presParOf" srcId="{7B893932-73FC-AD4D-A98D-B1F8A2A5B8DA}" destId="{049F3080-151C-934A-A46A-E1FDCA0706F4}" srcOrd="2" destOrd="0" presId="urn:microsoft.com/office/officeart/2008/layout/BendingPictureCaptionList"/>
    <dgm:cxn modelId="{E82484F7-D5FF-1E4D-A68D-3E5C7BD37C69}" type="presParOf" srcId="{049F3080-151C-934A-A46A-E1FDCA0706F4}" destId="{DC8C0F97-F9B9-BD46-B6D9-51C7DB1597B6}" srcOrd="0" destOrd="0" presId="urn:microsoft.com/office/officeart/2008/layout/BendingPictureCaptionList"/>
    <dgm:cxn modelId="{43412181-8C8E-8443-9F67-7DAEB089C471}" type="presParOf" srcId="{049F3080-151C-934A-A46A-E1FDCA0706F4}" destId="{4D033F9F-554C-384E-B344-74F2F4D51E07}" srcOrd="1" destOrd="0" presId="urn:microsoft.com/office/officeart/2008/layout/BendingPictureCaptionList"/>
    <dgm:cxn modelId="{604B4304-9922-0846-9ACA-CA56E14F4189}" type="presParOf" srcId="{7B893932-73FC-AD4D-A98D-B1F8A2A5B8DA}" destId="{AA5DE6AE-3E1D-2D46-948F-FB2C517BF978}" srcOrd="3" destOrd="0" presId="urn:microsoft.com/office/officeart/2008/layout/BendingPictureCaptionList"/>
    <dgm:cxn modelId="{155A2168-8CAE-1743-90FA-781A517FA2DE}" type="presParOf" srcId="{7B893932-73FC-AD4D-A98D-B1F8A2A5B8DA}" destId="{DE709CBF-7BC2-7847-A5E0-067991A2D0AA}" srcOrd="4" destOrd="0" presId="urn:microsoft.com/office/officeart/2008/layout/BendingPictureCaptionList"/>
    <dgm:cxn modelId="{1E62C7BA-936A-8647-AFB9-4B815128AE4B}" type="presParOf" srcId="{DE709CBF-7BC2-7847-A5E0-067991A2D0AA}" destId="{11270945-3346-0448-8F9C-8E8A5CFF3A33}" srcOrd="0" destOrd="0" presId="urn:microsoft.com/office/officeart/2008/layout/BendingPictureCaptionList"/>
    <dgm:cxn modelId="{7886021B-8282-9F47-99B0-C269EAACF39A}" type="presParOf" srcId="{DE709CBF-7BC2-7847-A5E0-067991A2D0AA}" destId="{14F2D92B-7253-BA4D-B4E4-733081C83298}"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65823-1179-DA49-BBC9-406ECADC0483}">
      <dsp:nvSpPr>
        <dsp:cNvPr id="0" name=""/>
        <dsp:cNvSpPr/>
      </dsp:nvSpPr>
      <dsp:spPr>
        <a:xfrm>
          <a:off x="417715" y="2584"/>
          <a:ext cx="2069603" cy="16556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a:effectLst/>
      </dsp:spPr>
      <dsp:style>
        <a:lnRef idx="0">
          <a:scrgbClr r="0" g="0" b="0"/>
        </a:lnRef>
        <a:fillRef idx="1">
          <a:scrgbClr r="0" g="0" b="0"/>
        </a:fillRef>
        <a:effectRef idx="2">
          <a:scrgbClr r="0" g="0" b="0"/>
        </a:effectRef>
        <a:fontRef idx="minor"/>
      </dsp:style>
    </dsp:sp>
    <dsp:sp modelId="{65EE64E2-0FDB-1841-B625-C365DF40BD90}">
      <dsp:nvSpPr>
        <dsp:cNvPr id="0" name=""/>
        <dsp:cNvSpPr/>
      </dsp:nvSpPr>
      <dsp:spPr>
        <a:xfrm>
          <a:off x="603980" y="1492699"/>
          <a:ext cx="1841947" cy="579489"/>
        </a:xfrm>
        <a:prstGeom prst="wedgeRectCallout">
          <a:avLst>
            <a:gd name="adj1" fmla="val 20250"/>
            <a:gd name="adj2" fmla="val -607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1</a:t>
          </a:r>
          <a:endParaRPr lang="en-US" sz="2600" kern="1200" dirty="0"/>
        </a:p>
      </dsp:txBody>
      <dsp:txXfrm>
        <a:off x="603980" y="1492699"/>
        <a:ext cx="1841947" cy="579489"/>
      </dsp:txXfrm>
    </dsp:sp>
    <dsp:sp modelId="{10F656D1-2EAE-8749-B5FF-7F78883DF788}">
      <dsp:nvSpPr>
        <dsp:cNvPr id="0" name=""/>
        <dsp:cNvSpPr/>
      </dsp:nvSpPr>
      <dsp:spPr>
        <a:xfrm>
          <a:off x="2694280" y="2584"/>
          <a:ext cx="2069603" cy="16556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a:effectLst/>
      </dsp:spPr>
      <dsp:style>
        <a:lnRef idx="0">
          <a:scrgbClr r="0" g="0" b="0"/>
        </a:lnRef>
        <a:fillRef idx="1">
          <a:scrgbClr r="0" g="0" b="0"/>
        </a:fillRef>
        <a:effectRef idx="2">
          <a:scrgbClr r="0" g="0" b="0"/>
        </a:effectRef>
        <a:fontRef idx="minor"/>
      </dsp:style>
    </dsp:sp>
    <dsp:sp modelId="{A4C38640-0756-9042-90CE-FF9F54E3E02C}">
      <dsp:nvSpPr>
        <dsp:cNvPr id="0" name=""/>
        <dsp:cNvSpPr/>
      </dsp:nvSpPr>
      <dsp:spPr>
        <a:xfrm>
          <a:off x="2880544" y="1492699"/>
          <a:ext cx="1841947" cy="579489"/>
        </a:xfrm>
        <a:prstGeom prst="wedgeRectCallout">
          <a:avLst>
            <a:gd name="adj1" fmla="val 20250"/>
            <a:gd name="adj2" fmla="val -607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-3</a:t>
          </a:r>
          <a:endParaRPr lang="en-US" sz="2600" kern="1200" dirty="0"/>
        </a:p>
      </dsp:txBody>
      <dsp:txXfrm>
        <a:off x="2880544" y="1492699"/>
        <a:ext cx="1841947" cy="579489"/>
      </dsp:txXfrm>
    </dsp:sp>
    <dsp:sp modelId="{31C3B68E-A643-AC40-998C-7CE9E94AC89D}">
      <dsp:nvSpPr>
        <dsp:cNvPr id="0" name=""/>
        <dsp:cNvSpPr/>
      </dsp:nvSpPr>
      <dsp:spPr>
        <a:xfrm>
          <a:off x="1555998" y="2279149"/>
          <a:ext cx="2069603" cy="16556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a:effectLst/>
      </dsp:spPr>
      <dsp:style>
        <a:lnRef idx="0">
          <a:scrgbClr r="0" g="0" b="0"/>
        </a:lnRef>
        <a:fillRef idx="1">
          <a:scrgbClr r="0" g="0" b="0"/>
        </a:fillRef>
        <a:effectRef idx="2">
          <a:scrgbClr r="0" g="0" b="0"/>
        </a:effectRef>
        <a:fontRef idx="minor"/>
      </dsp:style>
    </dsp:sp>
    <dsp:sp modelId="{4377C13E-7F48-FE41-8D51-20F3ED903A22}">
      <dsp:nvSpPr>
        <dsp:cNvPr id="0" name=""/>
        <dsp:cNvSpPr/>
      </dsp:nvSpPr>
      <dsp:spPr>
        <a:xfrm>
          <a:off x="1742262" y="3769264"/>
          <a:ext cx="1841947" cy="579489"/>
        </a:xfrm>
        <a:prstGeom prst="wedgeRectCallout">
          <a:avLst>
            <a:gd name="adj1" fmla="val 20250"/>
            <a:gd name="adj2" fmla="val -607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5</a:t>
          </a:r>
          <a:endParaRPr lang="en-US" sz="2600" kern="1200" dirty="0"/>
        </a:p>
      </dsp:txBody>
      <dsp:txXfrm>
        <a:off x="1742262" y="3769264"/>
        <a:ext cx="1841947" cy="579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CC94F-368F-E04A-BC34-03C6F3FCAA53}">
      <dsp:nvSpPr>
        <dsp:cNvPr id="0" name=""/>
        <dsp:cNvSpPr/>
      </dsp:nvSpPr>
      <dsp:spPr>
        <a:xfrm>
          <a:off x="417715" y="2584"/>
          <a:ext cx="2069603" cy="16556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a:effectLst/>
      </dsp:spPr>
      <dsp:style>
        <a:lnRef idx="0">
          <a:scrgbClr r="0" g="0" b="0"/>
        </a:lnRef>
        <a:fillRef idx="1">
          <a:scrgbClr r="0" g="0" b="0"/>
        </a:fillRef>
        <a:effectRef idx="2">
          <a:scrgbClr r="0" g="0" b="0"/>
        </a:effectRef>
        <a:fontRef idx="minor"/>
      </dsp:style>
    </dsp:sp>
    <dsp:sp modelId="{68169D03-6F53-D542-85B6-FCFC0AFF73D0}">
      <dsp:nvSpPr>
        <dsp:cNvPr id="0" name=""/>
        <dsp:cNvSpPr/>
      </dsp:nvSpPr>
      <dsp:spPr>
        <a:xfrm>
          <a:off x="603980" y="1492699"/>
          <a:ext cx="1841947" cy="579489"/>
        </a:xfrm>
        <a:prstGeom prst="wedgeRectCallout">
          <a:avLst>
            <a:gd name="adj1" fmla="val 20250"/>
            <a:gd name="adj2" fmla="val -607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Jon</a:t>
          </a:r>
          <a:endParaRPr lang="en-US" sz="2600" kern="1200" dirty="0"/>
        </a:p>
      </dsp:txBody>
      <dsp:txXfrm>
        <a:off x="603980" y="1492699"/>
        <a:ext cx="1841947" cy="579489"/>
      </dsp:txXfrm>
    </dsp:sp>
    <dsp:sp modelId="{DC8C0F97-F9B9-BD46-B6D9-51C7DB1597B6}">
      <dsp:nvSpPr>
        <dsp:cNvPr id="0" name=""/>
        <dsp:cNvSpPr/>
      </dsp:nvSpPr>
      <dsp:spPr>
        <a:xfrm>
          <a:off x="2694280" y="2584"/>
          <a:ext cx="2069603" cy="16556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a:effectLst/>
      </dsp:spPr>
      <dsp:style>
        <a:lnRef idx="0">
          <a:scrgbClr r="0" g="0" b="0"/>
        </a:lnRef>
        <a:fillRef idx="1">
          <a:scrgbClr r="0" g="0" b="0"/>
        </a:fillRef>
        <a:effectRef idx="2">
          <a:scrgbClr r="0" g="0" b="0"/>
        </a:effectRef>
        <a:fontRef idx="minor"/>
      </dsp:style>
    </dsp:sp>
    <dsp:sp modelId="{4D033F9F-554C-384E-B344-74F2F4D51E07}">
      <dsp:nvSpPr>
        <dsp:cNvPr id="0" name=""/>
        <dsp:cNvSpPr/>
      </dsp:nvSpPr>
      <dsp:spPr>
        <a:xfrm>
          <a:off x="2880544" y="1492699"/>
          <a:ext cx="1841947" cy="579489"/>
        </a:xfrm>
        <a:prstGeom prst="wedgeRectCallout">
          <a:avLst>
            <a:gd name="adj1" fmla="val 20250"/>
            <a:gd name="adj2" fmla="val -607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Bob</a:t>
          </a:r>
          <a:endParaRPr lang="en-US" sz="2600" kern="1200" dirty="0"/>
        </a:p>
      </dsp:txBody>
      <dsp:txXfrm>
        <a:off x="2880544" y="1492699"/>
        <a:ext cx="1841947" cy="579489"/>
      </dsp:txXfrm>
    </dsp:sp>
    <dsp:sp modelId="{11270945-3346-0448-8F9C-8E8A5CFF3A33}">
      <dsp:nvSpPr>
        <dsp:cNvPr id="0" name=""/>
        <dsp:cNvSpPr/>
      </dsp:nvSpPr>
      <dsp:spPr>
        <a:xfrm>
          <a:off x="1555998" y="2279149"/>
          <a:ext cx="2069603" cy="16556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a:noFill/>
        </a:ln>
        <a:effectLst/>
      </dsp:spPr>
      <dsp:style>
        <a:lnRef idx="0">
          <a:scrgbClr r="0" g="0" b="0"/>
        </a:lnRef>
        <a:fillRef idx="1">
          <a:scrgbClr r="0" g="0" b="0"/>
        </a:fillRef>
        <a:effectRef idx="2">
          <a:scrgbClr r="0" g="0" b="0"/>
        </a:effectRef>
        <a:fontRef idx="minor"/>
      </dsp:style>
    </dsp:sp>
    <dsp:sp modelId="{14F2D92B-7253-BA4D-B4E4-733081C83298}">
      <dsp:nvSpPr>
        <dsp:cNvPr id="0" name=""/>
        <dsp:cNvSpPr/>
      </dsp:nvSpPr>
      <dsp:spPr>
        <a:xfrm>
          <a:off x="1742262" y="3769264"/>
          <a:ext cx="1841947" cy="579489"/>
        </a:xfrm>
        <a:prstGeom prst="wedgeRectCallout">
          <a:avLst>
            <a:gd name="adj1" fmla="val 20250"/>
            <a:gd name="adj2" fmla="val -607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Barry</a:t>
          </a:r>
          <a:endParaRPr lang="en-US" sz="2600" kern="1200" dirty="0"/>
        </a:p>
      </dsp:txBody>
      <dsp:txXfrm>
        <a:off x="1742262" y="3769264"/>
        <a:ext cx="1841947" cy="579489"/>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64B98-BF31-144D-B1E5-D2D47E0F3EC8}" type="datetimeFigureOut">
              <a:rPr lang="en-US" smtClean="0"/>
              <a:t>6/16/17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C9409-861E-6246-8D02-98FE316DBAB5}" type="slidenum">
              <a:rPr lang="en-US" smtClean="0"/>
              <a:t>‹#›</a:t>
            </a:fld>
            <a:endParaRPr lang="en-US"/>
          </a:p>
        </p:txBody>
      </p:sp>
    </p:spTree>
    <p:extLst>
      <p:ext uri="{BB962C8B-B14F-4D97-AF65-F5344CB8AC3E}">
        <p14:creationId xmlns:p14="http://schemas.microsoft.com/office/powerpoint/2010/main" val="163923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CMD+OPTION+8</a:t>
            </a:r>
            <a:r>
              <a:rPr lang="en-US" baseline="0" dirty="0" smtClean="0"/>
              <a:t> TO ZOOM</a:t>
            </a:r>
            <a:endParaRPr lang="en-US" dirty="0"/>
          </a:p>
        </p:txBody>
      </p:sp>
      <p:sp>
        <p:nvSpPr>
          <p:cNvPr id="4" name="Slide Number Placeholder 3"/>
          <p:cNvSpPr>
            <a:spLocks noGrp="1"/>
          </p:cNvSpPr>
          <p:nvPr>
            <p:ph type="sldNum" sz="quarter" idx="10"/>
          </p:nvPr>
        </p:nvSpPr>
        <p:spPr/>
        <p:txBody>
          <a:bodyPr/>
          <a:lstStyle/>
          <a:p>
            <a:fld id="{79AC9409-861E-6246-8D02-98FE316DBAB5}" type="slidenum">
              <a:rPr lang="en-US" smtClean="0"/>
              <a:t>9</a:t>
            </a:fld>
            <a:endParaRPr lang="en-US"/>
          </a:p>
        </p:txBody>
      </p:sp>
    </p:spTree>
    <p:extLst>
      <p:ext uri="{BB962C8B-B14F-4D97-AF65-F5344CB8AC3E}">
        <p14:creationId xmlns:p14="http://schemas.microsoft.com/office/powerpoint/2010/main" val="78148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18</a:t>
            </a:fld>
            <a:endParaRPr lang="en-US"/>
          </a:p>
        </p:txBody>
      </p:sp>
    </p:spTree>
    <p:extLst>
      <p:ext uri="{BB962C8B-B14F-4D97-AF65-F5344CB8AC3E}">
        <p14:creationId xmlns:p14="http://schemas.microsoft.com/office/powerpoint/2010/main" val="994249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19</a:t>
            </a:fld>
            <a:endParaRPr lang="en-US"/>
          </a:p>
        </p:txBody>
      </p:sp>
    </p:spTree>
    <p:extLst>
      <p:ext uri="{BB962C8B-B14F-4D97-AF65-F5344CB8AC3E}">
        <p14:creationId xmlns:p14="http://schemas.microsoft.com/office/powerpoint/2010/main" val="1713540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20</a:t>
            </a:fld>
            <a:endParaRPr lang="en-US"/>
          </a:p>
        </p:txBody>
      </p:sp>
    </p:spTree>
    <p:extLst>
      <p:ext uri="{BB962C8B-B14F-4D97-AF65-F5344CB8AC3E}">
        <p14:creationId xmlns:p14="http://schemas.microsoft.com/office/powerpoint/2010/main" val="1834559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21</a:t>
            </a:fld>
            <a:endParaRPr lang="en-US"/>
          </a:p>
        </p:txBody>
      </p:sp>
    </p:spTree>
    <p:extLst>
      <p:ext uri="{BB962C8B-B14F-4D97-AF65-F5344CB8AC3E}">
        <p14:creationId xmlns:p14="http://schemas.microsoft.com/office/powerpoint/2010/main" val="108883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22</a:t>
            </a:fld>
            <a:endParaRPr lang="en-US"/>
          </a:p>
        </p:txBody>
      </p:sp>
    </p:spTree>
    <p:extLst>
      <p:ext uri="{BB962C8B-B14F-4D97-AF65-F5344CB8AC3E}">
        <p14:creationId xmlns:p14="http://schemas.microsoft.com/office/powerpoint/2010/main" val="15791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23</a:t>
            </a:fld>
            <a:endParaRPr lang="en-US"/>
          </a:p>
        </p:txBody>
      </p:sp>
    </p:spTree>
    <p:extLst>
      <p:ext uri="{BB962C8B-B14F-4D97-AF65-F5344CB8AC3E}">
        <p14:creationId xmlns:p14="http://schemas.microsoft.com/office/powerpoint/2010/main" val="528805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24</a:t>
            </a:fld>
            <a:endParaRPr lang="en-US"/>
          </a:p>
        </p:txBody>
      </p:sp>
    </p:spTree>
    <p:extLst>
      <p:ext uri="{BB962C8B-B14F-4D97-AF65-F5344CB8AC3E}">
        <p14:creationId xmlns:p14="http://schemas.microsoft.com/office/powerpoint/2010/main" val="488213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25</a:t>
            </a:fld>
            <a:endParaRPr lang="en-US"/>
          </a:p>
        </p:txBody>
      </p:sp>
    </p:spTree>
    <p:extLst>
      <p:ext uri="{BB962C8B-B14F-4D97-AF65-F5344CB8AC3E}">
        <p14:creationId xmlns:p14="http://schemas.microsoft.com/office/powerpoint/2010/main" val="19473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10</a:t>
            </a:fld>
            <a:endParaRPr lang="en-US"/>
          </a:p>
        </p:txBody>
      </p:sp>
    </p:spTree>
    <p:extLst>
      <p:ext uri="{BB962C8B-B14F-4D97-AF65-F5344CB8AC3E}">
        <p14:creationId xmlns:p14="http://schemas.microsoft.com/office/powerpoint/2010/main" val="113398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11</a:t>
            </a:fld>
            <a:endParaRPr lang="en-US"/>
          </a:p>
        </p:txBody>
      </p:sp>
    </p:spTree>
    <p:extLst>
      <p:ext uri="{BB962C8B-B14F-4D97-AF65-F5344CB8AC3E}">
        <p14:creationId xmlns:p14="http://schemas.microsoft.com/office/powerpoint/2010/main" val="1881204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12</a:t>
            </a:fld>
            <a:endParaRPr lang="en-US"/>
          </a:p>
        </p:txBody>
      </p:sp>
    </p:spTree>
    <p:extLst>
      <p:ext uri="{BB962C8B-B14F-4D97-AF65-F5344CB8AC3E}">
        <p14:creationId xmlns:p14="http://schemas.microsoft.com/office/powerpoint/2010/main" val="2050738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13</a:t>
            </a:fld>
            <a:endParaRPr lang="en-US"/>
          </a:p>
        </p:txBody>
      </p:sp>
    </p:spTree>
    <p:extLst>
      <p:ext uri="{BB962C8B-B14F-4D97-AF65-F5344CB8AC3E}">
        <p14:creationId xmlns:p14="http://schemas.microsoft.com/office/powerpoint/2010/main" val="112844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14</a:t>
            </a:fld>
            <a:endParaRPr lang="en-US"/>
          </a:p>
        </p:txBody>
      </p:sp>
    </p:spTree>
    <p:extLst>
      <p:ext uri="{BB962C8B-B14F-4D97-AF65-F5344CB8AC3E}">
        <p14:creationId xmlns:p14="http://schemas.microsoft.com/office/powerpoint/2010/main" val="435084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15</a:t>
            </a:fld>
            <a:endParaRPr lang="en-US"/>
          </a:p>
        </p:txBody>
      </p:sp>
    </p:spTree>
    <p:extLst>
      <p:ext uri="{BB962C8B-B14F-4D97-AF65-F5344CB8AC3E}">
        <p14:creationId xmlns:p14="http://schemas.microsoft.com/office/powerpoint/2010/main" val="174890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16</a:t>
            </a:fld>
            <a:endParaRPr lang="en-US"/>
          </a:p>
        </p:txBody>
      </p:sp>
    </p:spTree>
    <p:extLst>
      <p:ext uri="{BB962C8B-B14F-4D97-AF65-F5344CB8AC3E}">
        <p14:creationId xmlns:p14="http://schemas.microsoft.com/office/powerpoint/2010/main" val="92817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CMD+OPTION+8</a:t>
            </a:r>
            <a:r>
              <a:rPr lang="en-US" baseline="0" smtClean="0"/>
              <a:t> TO ZOOM</a:t>
            </a:r>
            <a:endParaRPr lang="en-US"/>
          </a:p>
        </p:txBody>
      </p:sp>
      <p:sp>
        <p:nvSpPr>
          <p:cNvPr id="4" name="Slide Number Placeholder 3"/>
          <p:cNvSpPr>
            <a:spLocks noGrp="1"/>
          </p:cNvSpPr>
          <p:nvPr>
            <p:ph type="sldNum" sz="quarter" idx="10"/>
          </p:nvPr>
        </p:nvSpPr>
        <p:spPr/>
        <p:txBody>
          <a:bodyPr/>
          <a:lstStyle/>
          <a:p>
            <a:fld id="{79AC9409-861E-6246-8D02-98FE316DBAB5}" type="slidenum">
              <a:rPr lang="en-US" smtClean="0"/>
              <a:t>17</a:t>
            </a:fld>
            <a:endParaRPr lang="en-US"/>
          </a:p>
        </p:txBody>
      </p:sp>
    </p:spTree>
    <p:extLst>
      <p:ext uri="{BB962C8B-B14F-4D97-AF65-F5344CB8AC3E}">
        <p14:creationId xmlns:p14="http://schemas.microsoft.com/office/powerpoint/2010/main" val="77348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41B81-4DD6-9346-A1AC-D62883380F7F}"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141B81-4DD6-9346-A1AC-D62883380F7F}" type="datetimeFigureOut">
              <a:rPr lang="en-US" smtClean="0"/>
              <a:t>6/16/17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41B81-4DD6-9346-A1AC-D62883380F7F}"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41B81-4DD6-9346-A1AC-D62883380F7F}" type="datetimeFigureOut">
              <a:rPr lang="en-US" smtClean="0"/>
              <a:t>6/16/17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141B81-4DD6-9346-A1AC-D62883380F7F}" type="datetimeFigureOut">
              <a:rPr lang="en-US" smtClean="0"/>
              <a:t>6/16/17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41B81-4DD6-9346-A1AC-D62883380F7F}" type="datetimeFigureOut">
              <a:rPr lang="en-US" smtClean="0"/>
              <a:t>6/16/17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41B81-4DD6-9346-A1AC-D62883380F7F}"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41B81-4DD6-9346-A1AC-D62883380F7F}" type="datetimeFigureOut">
              <a:rPr lang="en-US" smtClean="0"/>
              <a:t>6/16/17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259D-C98D-D547-9AAF-3F661CDD1CB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41B81-4DD6-9346-A1AC-D62883380F7F}" type="datetimeFigureOut">
              <a:rPr lang="en-US" smtClean="0"/>
              <a:t>6/16/17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9259D-C98D-D547-9AAF-3F661CDD1CB7}" type="slidenum">
              <a:rPr lang="en-US" smtClean="0"/>
              <a:t>‹#›</a:t>
            </a:fld>
            <a:endParaRPr lang="en-US"/>
          </a:p>
        </p:txBody>
      </p:sp>
    </p:spTree>
    <p:extLst>
      <p:ext uri="{BB962C8B-B14F-4D97-AF65-F5344CB8AC3E}">
        <p14:creationId xmlns:p14="http://schemas.microsoft.com/office/powerpoint/2010/main" val="180320867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Build an Android </a:t>
            </a:r>
            <a:r>
              <a:rPr lang="en-US" sz="5400" dirty="0" smtClean="0"/>
              <a:t>App </a:t>
            </a:r>
            <a:r>
              <a:rPr lang="mr-IN" sz="5400" dirty="0" smtClean="0"/>
              <a:t>–</a:t>
            </a:r>
            <a:r>
              <a:rPr lang="en-US" sz="5400" dirty="0" smtClean="0"/>
              <a:t> Week 2</a:t>
            </a:r>
            <a:endParaRPr lang="en-US" sz="5400" dirty="0"/>
          </a:p>
        </p:txBody>
      </p:sp>
      <p:sp>
        <p:nvSpPr>
          <p:cNvPr id="3" name="Subtitle 2"/>
          <p:cNvSpPr>
            <a:spLocks noGrp="1"/>
          </p:cNvSpPr>
          <p:nvPr>
            <p:ph type="subTitle" idx="1"/>
          </p:nvPr>
        </p:nvSpPr>
        <p:spPr/>
        <p:txBody>
          <a:bodyPr/>
          <a:lstStyle/>
          <a:p>
            <a:r>
              <a:rPr lang="en-US" dirty="0" smtClean="0"/>
              <a:t>Jon Douglas</a:t>
            </a:r>
            <a:endParaRPr lang="en-US" dirty="0"/>
          </a:p>
        </p:txBody>
      </p:sp>
    </p:spTree>
    <p:extLst>
      <p:ext uri="{BB962C8B-B14F-4D97-AF65-F5344CB8AC3E}">
        <p14:creationId xmlns:p14="http://schemas.microsoft.com/office/powerpoint/2010/main" val="1592117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Operations on Integers</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normAutofit/>
          </a:bodyPr>
          <a:lstStyle/>
          <a:p>
            <a:pPr marL="0" indent="0">
              <a:buNone/>
            </a:pPr>
            <a:r>
              <a:rPr lang="en-US" dirty="0" smtClean="0"/>
              <a:t>+= - Addition Assignment</a:t>
            </a:r>
            <a:br>
              <a:rPr lang="en-US" dirty="0" smtClean="0"/>
            </a:br>
            <a:r>
              <a:rPr lang="en-US" dirty="0" smtClean="0"/>
              <a:t>-= - Subtraction Assignment</a:t>
            </a:r>
            <a:br>
              <a:rPr lang="en-US" dirty="0" smtClean="0"/>
            </a:br>
            <a:r>
              <a:rPr lang="en-US" dirty="0" smtClean="0"/>
              <a:t/>
            </a:r>
            <a:br>
              <a:rPr lang="en-US" dirty="0" smtClean="0"/>
            </a:br>
            <a:r>
              <a:rPr lang="en-US" dirty="0" smtClean="0"/>
              <a:t>EX:</a:t>
            </a:r>
            <a:br>
              <a:rPr lang="en-US" dirty="0" smtClean="0"/>
            </a:br>
            <a:r>
              <a:rPr lang="en-US" dirty="0" err="1" smtClean="0"/>
              <a:t>int</a:t>
            </a:r>
            <a:r>
              <a:rPr lang="en-US" dirty="0" smtClean="0"/>
              <a:t> </a:t>
            </a:r>
            <a:r>
              <a:rPr lang="en-US" dirty="0" err="1"/>
              <a:t>addToMe</a:t>
            </a:r>
            <a:r>
              <a:rPr lang="en-US" dirty="0"/>
              <a:t> = 0</a:t>
            </a:r>
            <a:r>
              <a:rPr lang="en-US" dirty="0" smtClean="0"/>
              <a:t>;</a:t>
            </a:r>
            <a:r>
              <a:rPr lang="en-US" dirty="0"/>
              <a:t/>
            </a:r>
            <a:br>
              <a:rPr lang="en-US" dirty="0"/>
            </a:br>
            <a:r>
              <a:rPr lang="en-US" dirty="0" err="1"/>
              <a:t>addToMe</a:t>
            </a:r>
            <a:r>
              <a:rPr lang="en-US" dirty="0"/>
              <a:t> += 1</a:t>
            </a:r>
            <a:r>
              <a:rPr lang="en-US" dirty="0" smtClean="0"/>
              <a:t>;</a:t>
            </a:r>
            <a:br>
              <a:rPr lang="en-US" dirty="0" smtClean="0"/>
            </a:br>
            <a:r>
              <a:rPr lang="en-US" dirty="0" smtClean="0"/>
              <a:t/>
            </a:r>
            <a:br>
              <a:rPr lang="en-US" dirty="0" smtClean="0"/>
            </a:br>
            <a:r>
              <a:rPr lang="en-US" dirty="0" smtClean="0"/>
              <a:t>Same as:</a:t>
            </a:r>
            <a:br>
              <a:rPr lang="en-US" dirty="0" smtClean="0"/>
            </a:br>
            <a:r>
              <a:rPr lang="en-US" dirty="0" err="1"/>
              <a:t>int</a:t>
            </a:r>
            <a:r>
              <a:rPr lang="en-US" dirty="0"/>
              <a:t> </a:t>
            </a:r>
            <a:r>
              <a:rPr lang="en-US" dirty="0" err="1"/>
              <a:t>addToMe</a:t>
            </a:r>
            <a:r>
              <a:rPr lang="en-US" dirty="0"/>
              <a:t> = 0</a:t>
            </a:r>
            <a:r>
              <a:rPr lang="en-US" dirty="0" smtClean="0"/>
              <a:t>;</a:t>
            </a:r>
            <a:r>
              <a:rPr lang="en-US" dirty="0"/>
              <a:t/>
            </a:r>
            <a:br>
              <a:rPr lang="en-US" dirty="0"/>
            </a:br>
            <a:r>
              <a:rPr lang="en-US" dirty="0" err="1"/>
              <a:t>addToMe</a:t>
            </a:r>
            <a:r>
              <a:rPr lang="en-US" dirty="0"/>
              <a:t> = </a:t>
            </a:r>
            <a:r>
              <a:rPr lang="en-US" dirty="0" err="1"/>
              <a:t>addToMe</a:t>
            </a:r>
            <a:r>
              <a:rPr lang="en-US" dirty="0"/>
              <a:t> + 1;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29651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Methods</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normAutofit/>
          </a:bodyPr>
          <a:lstStyle/>
          <a:p>
            <a:r>
              <a:rPr lang="en-US" dirty="0"/>
              <a:t>A `Method` is a list of instructions that will run when invoked inside of your code. For example, you might define an `Add` method which takes a number and adds it to another. </a:t>
            </a:r>
            <a:r>
              <a:rPr lang="en-US" dirty="0" smtClean="0"/>
              <a:t/>
            </a:r>
            <a:br>
              <a:rPr lang="en-US" dirty="0" smtClean="0"/>
            </a:br>
            <a:r>
              <a:rPr lang="en-US" dirty="0" smtClean="0"/>
              <a:t/>
            </a:r>
            <a:br>
              <a:rPr lang="en-US" dirty="0" smtClean="0"/>
            </a:br>
            <a:r>
              <a:rPr lang="en-US" dirty="0" smtClean="0"/>
              <a:t>public </a:t>
            </a:r>
            <a:r>
              <a:rPr lang="en-US" dirty="0" err="1" smtClean="0"/>
              <a:t>int</a:t>
            </a:r>
            <a:r>
              <a:rPr lang="en-US" dirty="0" smtClean="0"/>
              <a:t> Add(</a:t>
            </a:r>
            <a:r>
              <a:rPr lang="en-US" dirty="0" err="1" smtClean="0"/>
              <a:t>int</a:t>
            </a:r>
            <a:r>
              <a:rPr lang="en-US" dirty="0" smtClean="0"/>
              <a:t> number)</a:t>
            </a:r>
            <a:br>
              <a:rPr lang="en-US" dirty="0" smtClean="0"/>
            </a:br>
            <a:r>
              <a:rPr lang="en-US" dirty="0" smtClean="0"/>
              <a:t>{</a:t>
            </a:r>
            <a:br>
              <a:rPr lang="en-US" dirty="0" smtClean="0"/>
            </a:br>
            <a:r>
              <a:rPr lang="en-US" dirty="0" smtClean="0"/>
              <a:t>    //Code to add one integer to another and return the added integer</a:t>
            </a:r>
            <a:br>
              <a:rPr lang="en-US" dirty="0" smtClean="0"/>
            </a:br>
            <a:r>
              <a:rPr lang="en-US" dirty="0" smtClean="0"/>
              <a:t>}</a:t>
            </a:r>
          </a:p>
        </p:txBody>
      </p:sp>
    </p:spTree>
    <p:extLst>
      <p:ext uri="{BB962C8B-B14F-4D97-AF65-F5344CB8AC3E}">
        <p14:creationId xmlns:p14="http://schemas.microsoft.com/office/powerpoint/2010/main" val="1366262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OnCreate</a:t>
            </a:r>
            <a:r>
              <a:rPr lang="en-US" dirty="0" smtClean="0"/>
              <a:t> Method</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normAutofit/>
          </a:bodyPr>
          <a:lstStyle/>
          <a:p>
            <a:pPr marL="0" indent="0">
              <a:buNone/>
            </a:pPr>
            <a:r>
              <a:rPr lang="en-US" dirty="0"/>
              <a:t>The `</a:t>
            </a:r>
            <a:r>
              <a:rPr lang="en-US" dirty="0" err="1"/>
              <a:t>OnCreate</a:t>
            </a:r>
            <a:r>
              <a:rPr lang="en-US" dirty="0"/>
              <a:t>` method is a special method in Android that is called when the application is fully loaded and ready to start. When adding custom code, you will be adding it in this method majority of the time.</a:t>
            </a:r>
          </a:p>
          <a:p>
            <a:pPr marL="0" indent="0">
              <a:buNone/>
            </a:pPr>
            <a:r>
              <a:rPr lang="en-US" dirty="0" smtClean="0"/>
              <a:t/>
            </a:r>
            <a:br>
              <a:rPr lang="en-US" dirty="0" smtClean="0"/>
            </a:br>
            <a:r>
              <a:rPr lang="en-US" dirty="0"/>
              <a:t>@Override</a:t>
            </a:r>
            <a:br>
              <a:rPr lang="en-US" dirty="0"/>
            </a:br>
            <a:r>
              <a:rPr lang="en-US" dirty="0"/>
              <a:t>protected void </a:t>
            </a:r>
            <a:r>
              <a:rPr lang="en-US" dirty="0" err="1"/>
              <a:t>onCreate</a:t>
            </a:r>
            <a:r>
              <a:rPr lang="en-US" dirty="0"/>
              <a:t>(Bundle </a:t>
            </a:r>
            <a:r>
              <a:rPr lang="en-US" dirty="0" err="1"/>
              <a:t>savedInstanceState</a:t>
            </a:r>
            <a:r>
              <a:rPr lang="en-US" dirty="0"/>
              <a:t>) </a:t>
            </a:r>
            <a:r>
              <a:rPr lang="en-US" dirty="0" smtClean="0"/>
              <a:t>{</a:t>
            </a:r>
            <a:br>
              <a:rPr lang="en-US" dirty="0" smtClean="0"/>
            </a:br>
            <a:r>
              <a:rPr lang="en-US" dirty="0" smtClean="0"/>
              <a:t/>
            </a:r>
            <a:br>
              <a:rPr lang="en-US" dirty="0" smtClean="0"/>
            </a:br>
            <a:r>
              <a:rPr lang="en-US" dirty="0" smtClean="0"/>
              <a:t>}</a:t>
            </a:r>
            <a:endParaRPr lang="en-US" dirty="0"/>
          </a:p>
        </p:txBody>
      </p:sp>
    </p:spTree>
    <p:extLst>
      <p:ext uri="{BB962C8B-B14F-4D97-AF65-F5344CB8AC3E}">
        <p14:creationId xmlns:p14="http://schemas.microsoft.com/office/powerpoint/2010/main" val="1442681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Finding Views via Code</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lstStyle/>
          <a:p>
            <a:r>
              <a:rPr lang="en-US" dirty="0"/>
              <a:t>What if we wanted to interact with our `View` objects? We need a way to get them inside our code. We can get a `reference` to the `View` object by using the `</a:t>
            </a:r>
            <a:r>
              <a:rPr lang="en-US" dirty="0" err="1"/>
              <a:t>FindViewById</a:t>
            </a:r>
            <a:r>
              <a:rPr lang="en-US" dirty="0"/>
              <a:t>` method</a:t>
            </a:r>
            <a:r>
              <a:rPr lang="en-US" dirty="0" smtClean="0"/>
              <a:t>.</a:t>
            </a:r>
            <a:br>
              <a:rPr lang="en-US" dirty="0" smtClean="0"/>
            </a:br>
            <a:r>
              <a:rPr lang="en-US" dirty="0" smtClean="0"/>
              <a:t/>
            </a:r>
            <a:br>
              <a:rPr lang="en-US" dirty="0" smtClean="0"/>
            </a:br>
            <a:r>
              <a:rPr lang="en-US" dirty="0"/>
              <a:t>Button </a:t>
            </a:r>
            <a:r>
              <a:rPr lang="en-US" dirty="0" err="1"/>
              <a:t>buttonAdd</a:t>
            </a:r>
            <a:r>
              <a:rPr lang="en-US" dirty="0"/>
              <a:t> = (Button) </a:t>
            </a:r>
            <a:r>
              <a:rPr lang="en-US" dirty="0" err="1"/>
              <a:t>findViewById</a:t>
            </a:r>
            <a:r>
              <a:rPr lang="en-US" dirty="0"/>
              <a:t>(</a:t>
            </a:r>
            <a:r>
              <a:rPr lang="en-US" dirty="0" err="1"/>
              <a:t>R.id.buttonAdd</a:t>
            </a:r>
            <a:r>
              <a:rPr lang="en-US" dirty="0" smtClean="0"/>
              <a:t>);</a:t>
            </a:r>
            <a:endParaRPr lang="en-US" dirty="0"/>
          </a:p>
        </p:txBody>
      </p:sp>
    </p:spTree>
    <p:extLst>
      <p:ext uri="{BB962C8B-B14F-4D97-AF65-F5344CB8AC3E}">
        <p14:creationId xmlns:p14="http://schemas.microsoft.com/office/powerpoint/2010/main" val="461711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Setting up a Click Listener</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Android uses a concept of `Listeners` which is an event listener pattern. These are typically a single event callback that is invoked when the `View` is interacted with.</a:t>
            </a:r>
            <a:br>
              <a:rPr lang="en-US" dirty="0" smtClean="0"/>
            </a:br>
            <a:r>
              <a:rPr lang="en-US" dirty="0" smtClean="0"/>
              <a:t/>
            </a:r>
            <a:br>
              <a:rPr lang="en-US" dirty="0" smtClean="0"/>
            </a:br>
            <a:r>
              <a:rPr lang="en-US" dirty="0" smtClean="0"/>
              <a:t>EX:</a:t>
            </a:r>
            <a:br>
              <a:rPr lang="en-US" dirty="0" smtClean="0"/>
            </a:br>
            <a:r>
              <a:rPr lang="en-US" dirty="0" smtClean="0"/>
              <a:t/>
            </a:r>
            <a:br>
              <a:rPr lang="en-US" dirty="0" smtClean="0"/>
            </a:br>
            <a:r>
              <a:rPr lang="en-US" dirty="0" smtClean="0">
                <a:solidFill>
                  <a:srgbClr val="CACACA"/>
                </a:solidFill>
                <a:latin typeface="Menlo-Regular" charset="0"/>
              </a:rPr>
              <a:t>Button </a:t>
            </a:r>
            <a:r>
              <a:rPr lang="en-US" dirty="0" err="1">
                <a:solidFill>
                  <a:srgbClr val="CACACA"/>
                </a:solidFill>
                <a:latin typeface="Menlo-Regular" charset="0"/>
              </a:rPr>
              <a:t>buttonAdd</a:t>
            </a:r>
            <a:r>
              <a:rPr lang="en-US" dirty="0">
                <a:solidFill>
                  <a:srgbClr val="CACACA"/>
                </a:solidFill>
                <a:latin typeface="Menlo-Regular" charset="0"/>
              </a:rPr>
              <a:t> = (Button) </a:t>
            </a:r>
            <a:r>
              <a:rPr lang="en-US" dirty="0" err="1">
                <a:solidFill>
                  <a:srgbClr val="CACACA"/>
                </a:solidFill>
                <a:latin typeface="Menlo-Regular" charset="0"/>
              </a:rPr>
              <a:t>findViewById</a:t>
            </a:r>
            <a:r>
              <a:rPr lang="en-US" dirty="0">
                <a:solidFill>
                  <a:srgbClr val="CACACA"/>
                </a:solidFill>
                <a:latin typeface="Menlo-Regular" charset="0"/>
              </a:rPr>
              <a:t>(</a:t>
            </a:r>
            <a:r>
              <a:rPr lang="en-US" dirty="0" err="1">
                <a:solidFill>
                  <a:srgbClr val="CACACA"/>
                </a:solidFill>
                <a:latin typeface="Menlo-Regular" charset="0"/>
              </a:rPr>
              <a:t>R.id.buttonAdd</a:t>
            </a:r>
            <a:r>
              <a:rPr lang="en-US" dirty="0">
                <a:solidFill>
                  <a:srgbClr val="CACACA"/>
                </a:solidFill>
                <a:latin typeface="Menlo-Regular" charset="0"/>
              </a:rPr>
              <a:t>);</a:t>
            </a:r>
          </a:p>
          <a:p>
            <a:pPr marL="0" indent="0">
              <a:buNone/>
            </a:pPr>
            <a:endParaRPr lang="en-US" dirty="0">
              <a:solidFill>
                <a:srgbClr val="CACACA"/>
              </a:solidFill>
              <a:latin typeface="Menlo-Regular" charset="0"/>
            </a:endParaRPr>
          </a:p>
          <a:p>
            <a:pPr marL="0" indent="0">
              <a:buNone/>
            </a:pPr>
            <a:r>
              <a:rPr lang="en-US" dirty="0" smtClean="0">
                <a:solidFill>
                  <a:srgbClr val="CACACA"/>
                </a:solidFill>
                <a:latin typeface="Menlo-Regular" charset="0"/>
              </a:rPr>
              <a:t>  </a:t>
            </a:r>
            <a:r>
              <a:rPr lang="en-US" dirty="0" err="1" smtClean="0">
                <a:solidFill>
                  <a:srgbClr val="CACACA"/>
                </a:solidFill>
                <a:latin typeface="Menlo-Regular" charset="0"/>
              </a:rPr>
              <a:t>buttonAdd.setOnClickListener</a:t>
            </a:r>
            <a:r>
              <a:rPr lang="en-US" dirty="0" smtClean="0">
                <a:solidFill>
                  <a:srgbClr val="CACACA"/>
                </a:solidFill>
                <a:latin typeface="Menlo-Regular" charset="0"/>
              </a:rPr>
              <a:t>(new </a:t>
            </a:r>
            <a:r>
              <a:rPr lang="en-US" dirty="0" err="1">
                <a:solidFill>
                  <a:srgbClr val="CACACA"/>
                </a:solidFill>
                <a:latin typeface="Menlo-Regular" charset="0"/>
              </a:rPr>
              <a:t>View.OnClickListener</a:t>
            </a:r>
            <a:r>
              <a:rPr lang="en-US" dirty="0">
                <a:solidFill>
                  <a:srgbClr val="CACACA"/>
                </a:solidFill>
                <a:latin typeface="Menlo-Regular" charset="0"/>
              </a:rPr>
              <a:t>() {</a:t>
            </a:r>
          </a:p>
          <a:p>
            <a:pPr marL="0" indent="0">
              <a:buNone/>
            </a:pPr>
            <a:r>
              <a:rPr lang="mr-IN" dirty="0">
                <a:solidFill>
                  <a:srgbClr val="CACACA"/>
                </a:solidFill>
                <a:latin typeface="Menlo-Regular" charset="0"/>
              </a:rPr>
              <a:t>            @</a:t>
            </a:r>
            <a:r>
              <a:rPr lang="mr-IN" dirty="0" err="1">
                <a:solidFill>
                  <a:srgbClr val="CACACA"/>
                </a:solidFill>
                <a:latin typeface="Menlo-Regular" charset="0"/>
              </a:rPr>
              <a:t>Override</a:t>
            </a:r>
            <a:endParaRPr lang="mr-IN" dirty="0">
              <a:solidFill>
                <a:srgbClr val="CACACA"/>
              </a:solidFill>
              <a:latin typeface="Menlo-Regular" charset="0"/>
            </a:endParaRPr>
          </a:p>
          <a:p>
            <a:pPr marL="0" indent="0">
              <a:buNone/>
            </a:pPr>
            <a:r>
              <a:rPr lang="en-US" dirty="0">
                <a:solidFill>
                  <a:srgbClr val="CACACA"/>
                </a:solidFill>
                <a:latin typeface="Menlo-Regular" charset="0"/>
              </a:rPr>
              <a:t>            public void </a:t>
            </a:r>
            <a:r>
              <a:rPr lang="en-US" dirty="0" err="1">
                <a:solidFill>
                  <a:srgbClr val="CACACA"/>
                </a:solidFill>
                <a:latin typeface="Menlo-Regular" charset="0"/>
              </a:rPr>
              <a:t>onClick</a:t>
            </a:r>
            <a:r>
              <a:rPr lang="en-US" dirty="0">
                <a:solidFill>
                  <a:srgbClr val="CACACA"/>
                </a:solidFill>
                <a:latin typeface="Menlo-Regular" charset="0"/>
              </a:rPr>
              <a:t>(View v) {</a:t>
            </a:r>
          </a:p>
          <a:p>
            <a:pPr marL="0" indent="0">
              <a:buNone/>
            </a:pPr>
            <a:r>
              <a:rPr lang="en-US" dirty="0">
                <a:solidFill>
                  <a:srgbClr val="CACACA"/>
                </a:solidFill>
                <a:latin typeface="Menlo-Regular" charset="0"/>
              </a:rPr>
              <a:t>                //What happens in our </a:t>
            </a:r>
            <a:r>
              <a:rPr lang="en-US" dirty="0" err="1">
                <a:solidFill>
                  <a:srgbClr val="CACACA"/>
                </a:solidFill>
                <a:latin typeface="Menlo-Regular" charset="0"/>
              </a:rPr>
              <a:t>onclick</a:t>
            </a:r>
            <a:r>
              <a:rPr lang="en-US" dirty="0">
                <a:solidFill>
                  <a:srgbClr val="CACACA"/>
                </a:solidFill>
                <a:latin typeface="Menlo-Regular" charset="0"/>
              </a:rPr>
              <a:t>?</a:t>
            </a:r>
          </a:p>
          <a:p>
            <a:pPr marL="0" indent="0">
              <a:buNone/>
            </a:pPr>
            <a:r>
              <a:rPr lang="mr-IN" dirty="0">
                <a:solidFill>
                  <a:srgbClr val="CACACA"/>
                </a:solidFill>
                <a:latin typeface="Menlo-Regular" charset="0"/>
              </a:rPr>
              <a:t>            }</a:t>
            </a:r>
          </a:p>
          <a:p>
            <a:pPr marL="0" indent="0">
              <a:buNone/>
            </a:pPr>
            <a:r>
              <a:rPr lang="mr-IN" dirty="0">
                <a:solidFill>
                  <a:srgbClr val="CACACA"/>
                </a:solidFill>
                <a:latin typeface="Menlo-Regular" charset="0"/>
              </a:rPr>
              <a:t>        });</a:t>
            </a:r>
          </a:p>
          <a:p>
            <a:endParaRPr lang="en-US" dirty="0" smtClean="0"/>
          </a:p>
          <a:p>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07342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#1</a:t>
            </a:r>
            <a:endParaRPr lang="en-US" dirty="0"/>
          </a:p>
        </p:txBody>
      </p:sp>
      <p:sp>
        <p:nvSpPr>
          <p:cNvPr id="4" name="Content Placeholder 3"/>
          <p:cNvSpPr>
            <a:spLocks noGrp="1"/>
          </p:cNvSpPr>
          <p:nvPr>
            <p:ph idx="1"/>
          </p:nvPr>
        </p:nvSpPr>
        <p:spPr/>
        <p:txBody>
          <a:bodyPr>
            <a:normAutofit/>
          </a:bodyPr>
          <a:lstStyle/>
          <a:p>
            <a:r>
              <a:rPr lang="en-US" dirty="0"/>
              <a:t>What technique can we use to </a:t>
            </a:r>
            <a:r>
              <a:rPr lang="en-US" dirty="0" err="1"/>
              <a:t>disect</a:t>
            </a:r>
            <a:r>
              <a:rPr lang="en-US" dirty="0"/>
              <a:t> a layout? (Hint: Think how we can draw a layout out)</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22614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#1 - Answer</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View Hierarchy Approach</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58109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#2</a:t>
            </a:r>
            <a:endParaRPr lang="en-US" dirty="0"/>
          </a:p>
        </p:txBody>
      </p:sp>
      <p:sp>
        <p:nvSpPr>
          <p:cNvPr id="4" name="Content Placeholder 3"/>
          <p:cNvSpPr>
            <a:spLocks noGrp="1"/>
          </p:cNvSpPr>
          <p:nvPr>
            <p:ph idx="1"/>
          </p:nvPr>
        </p:nvSpPr>
        <p:spPr/>
        <p:txBody>
          <a:bodyPr>
            <a:normAutofit/>
          </a:bodyPr>
          <a:lstStyle/>
          <a:p>
            <a:r>
              <a:rPr lang="en-US" dirty="0"/>
              <a:t>What are some reasonable names for a variable that holds the score for the away team at a basketball game?</a:t>
            </a:r>
          </a:p>
          <a:p>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52617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#2 - Answer</a:t>
            </a:r>
            <a:endParaRPr lang="en-US" dirty="0"/>
          </a:p>
        </p:txBody>
      </p:sp>
      <p:sp>
        <p:nvSpPr>
          <p:cNvPr id="4" name="Content Placeholder 3"/>
          <p:cNvSpPr>
            <a:spLocks noGrp="1"/>
          </p:cNvSpPr>
          <p:nvPr>
            <p:ph idx="1"/>
          </p:nvPr>
        </p:nvSpPr>
        <p:spPr/>
        <p:txBody>
          <a:bodyPr>
            <a:normAutofit/>
          </a:bodyPr>
          <a:lstStyle/>
          <a:p>
            <a:pPr marL="0" indent="0">
              <a:buNone/>
            </a:pPr>
            <a:r>
              <a:rPr lang="en-US" dirty="0" err="1" smtClean="0"/>
              <a:t>awayTeamScore</a:t>
            </a:r>
            <a:endParaRPr lang="en-US" dirty="0" smtClean="0"/>
          </a:p>
          <a:p>
            <a:pPr marL="0" indent="0">
              <a:buNone/>
            </a:pPr>
            <a:endParaRPr lang="en-US" dirty="0"/>
          </a:p>
          <a:p>
            <a:pPr marL="0" indent="0">
              <a:buNone/>
            </a:pPr>
            <a:r>
              <a:rPr lang="en-US" dirty="0" err="1" smtClean="0"/>
              <a:t>awayTeamPoints</a:t>
            </a:r>
            <a:endParaRPr lang="en-US" dirty="0" smtClean="0"/>
          </a:p>
          <a:p>
            <a:pPr marL="0" indent="0">
              <a:buNone/>
            </a:pPr>
            <a:endParaRPr lang="en-US" dirty="0"/>
          </a:p>
          <a:p>
            <a:pPr marL="0" indent="0">
              <a:buNone/>
            </a:pPr>
            <a:r>
              <a:rPr lang="en-US" dirty="0" err="1" smtClean="0"/>
              <a:t>awayScore</a:t>
            </a:r>
            <a:endParaRPr lang="en-US" dirty="0" smtClean="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87338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#3</a:t>
            </a:r>
            <a:endParaRPr lang="en-US" dirty="0"/>
          </a:p>
        </p:txBody>
      </p:sp>
      <p:sp>
        <p:nvSpPr>
          <p:cNvPr id="4" name="Content Placeholder 3"/>
          <p:cNvSpPr>
            <a:spLocks noGrp="1"/>
          </p:cNvSpPr>
          <p:nvPr>
            <p:ph idx="1"/>
          </p:nvPr>
        </p:nvSpPr>
        <p:spPr/>
        <p:txBody>
          <a:bodyPr>
            <a:normAutofit/>
          </a:bodyPr>
          <a:lstStyle/>
          <a:p>
            <a:r>
              <a:rPr lang="en-US" dirty="0"/>
              <a:t>What method does majority of your code belong in</a:t>
            </a:r>
            <a:r>
              <a:rPr lang="en-US" dirty="0" smtClean="0"/>
              <a:t>?</a:t>
            </a:r>
            <a:r>
              <a:rPr lang="en-US" dirty="0"/>
              <a:t/>
            </a:r>
            <a:br>
              <a:rPr lang="en-US" dirty="0"/>
            </a:br>
            <a:endParaRPr lang="en-US" dirty="0" smtClean="0"/>
          </a:p>
          <a:p>
            <a:r>
              <a:rPr lang="en-US" dirty="0" smtClean="0"/>
              <a:t>- </a:t>
            </a:r>
            <a:r>
              <a:rPr lang="en-US" dirty="0" err="1"/>
              <a:t>OnStart</a:t>
            </a:r>
            <a:endParaRPr lang="en-US" dirty="0"/>
          </a:p>
          <a:p>
            <a:r>
              <a:rPr lang="en-US" dirty="0"/>
              <a:t>- </a:t>
            </a:r>
            <a:r>
              <a:rPr lang="en-US" dirty="0" err="1"/>
              <a:t>OnCreate</a:t>
            </a:r>
            <a:endParaRPr lang="en-US" dirty="0"/>
          </a:p>
          <a:p>
            <a:r>
              <a:rPr lang="en-US" dirty="0"/>
              <a:t>- </a:t>
            </a:r>
            <a:r>
              <a:rPr lang="en-US" dirty="0" err="1"/>
              <a:t>OnPause</a:t>
            </a:r>
            <a:endParaRPr lang="en-US" dirty="0"/>
          </a:p>
          <a:p>
            <a:r>
              <a:rPr lang="en-US" dirty="0"/>
              <a:t>- </a:t>
            </a:r>
            <a:r>
              <a:rPr lang="en-US" dirty="0" err="1"/>
              <a:t>OnDestroy</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7806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 Review</a:t>
            </a:r>
            <a:endParaRPr lang="en-US" dirty="0"/>
          </a:p>
        </p:txBody>
      </p:sp>
      <p:sp>
        <p:nvSpPr>
          <p:cNvPr id="3" name="Subtitle 2"/>
          <p:cNvSpPr>
            <a:spLocks noGrp="1"/>
          </p:cNvSpPr>
          <p:nvPr>
            <p:ph idx="1"/>
          </p:nvPr>
        </p:nvSpPr>
        <p:spPr/>
        <p:txBody>
          <a:bodyPr/>
          <a:lstStyle/>
          <a:p>
            <a:r>
              <a:rPr lang="en-US" dirty="0" smtClean="0"/>
              <a:t>Did you install Android Studio or Visual Studio?</a:t>
            </a:r>
          </a:p>
          <a:p>
            <a:r>
              <a:rPr lang="en-US" dirty="0" smtClean="0"/>
              <a:t>How did it go? Any issues?</a:t>
            </a:r>
          </a:p>
          <a:p>
            <a:r>
              <a:rPr lang="en-US" dirty="0" smtClean="0"/>
              <a:t>Tooling is one giant hurdle. Once you get past installing and deploying, you’re ready to make apps!</a:t>
            </a:r>
          </a:p>
          <a:p>
            <a:r>
              <a:rPr lang="en-US" dirty="0" smtClean="0"/>
              <a:t>Remember what Views we discussed and what they do?</a:t>
            </a:r>
          </a:p>
          <a:p>
            <a:r>
              <a:rPr lang="en-US" dirty="0" smtClean="0"/>
              <a:t>Were you able to get through Lab #1?</a:t>
            </a:r>
          </a:p>
          <a:p>
            <a:r>
              <a:rPr lang="en-US" dirty="0" smtClean="0"/>
              <a:t>If not, what problems did you have?</a:t>
            </a:r>
            <a:endParaRPr lang="en-US" dirty="0"/>
          </a:p>
        </p:txBody>
      </p:sp>
    </p:spTree>
    <p:extLst>
      <p:ext uri="{BB962C8B-B14F-4D97-AF65-F5344CB8AC3E}">
        <p14:creationId xmlns:p14="http://schemas.microsoft.com/office/powerpoint/2010/main" val="863785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#3 - Answer</a:t>
            </a:r>
            <a:endParaRPr lang="en-US" dirty="0"/>
          </a:p>
        </p:txBody>
      </p:sp>
      <p:sp>
        <p:nvSpPr>
          <p:cNvPr id="4" name="Content Placeholder 3"/>
          <p:cNvSpPr>
            <a:spLocks noGrp="1"/>
          </p:cNvSpPr>
          <p:nvPr>
            <p:ph idx="1"/>
          </p:nvPr>
        </p:nvSpPr>
        <p:spPr/>
        <p:txBody>
          <a:bodyPr>
            <a:normAutofit/>
          </a:bodyPr>
          <a:lstStyle/>
          <a:p>
            <a:pPr marL="0" indent="0">
              <a:buNone/>
            </a:pPr>
            <a:r>
              <a:rPr lang="en-US" dirty="0" err="1" smtClean="0"/>
              <a:t>OnCreate</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41065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#4</a:t>
            </a:r>
            <a:endParaRPr lang="en-US" dirty="0"/>
          </a:p>
        </p:txBody>
      </p:sp>
      <p:sp>
        <p:nvSpPr>
          <p:cNvPr id="4" name="Content Placeholder 3"/>
          <p:cNvSpPr>
            <a:spLocks noGrp="1"/>
          </p:cNvSpPr>
          <p:nvPr>
            <p:ph idx="1"/>
          </p:nvPr>
        </p:nvSpPr>
        <p:spPr/>
        <p:txBody>
          <a:bodyPr>
            <a:normAutofit/>
          </a:bodyPr>
          <a:lstStyle/>
          <a:p>
            <a:r>
              <a:rPr lang="en-US" dirty="0"/>
              <a:t>What method do you use to get a `View` via code?</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57445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#4 - Answer</a:t>
            </a:r>
            <a:endParaRPr lang="en-US" dirty="0"/>
          </a:p>
        </p:txBody>
      </p:sp>
      <p:sp>
        <p:nvSpPr>
          <p:cNvPr id="4" name="Content Placeholder 3"/>
          <p:cNvSpPr>
            <a:spLocks noGrp="1"/>
          </p:cNvSpPr>
          <p:nvPr>
            <p:ph idx="1"/>
          </p:nvPr>
        </p:nvSpPr>
        <p:spPr/>
        <p:txBody>
          <a:bodyPr>
            <a:normAutofit/>
          </a:bodyPr>
          <a:lstStyle/>
          <a:p>
            <a:pPr marL="0" indent="0">
              <a:buNone/>
            </a:pPr>
            <a:r>
              <a:rPr lang="en-US" dirty="0" err="1" smtClean="0"/>
              <a:t>FindViewById</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99140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#5</a:t>
            </a:r>
            <a:endParaRPr lang="en-US" dirty="0"/>
          </a:p>
        </p:txBody>
      </p:sp>
      <p:sp>
        <p:nvSpPr>
          <p:cNvPr id="4" name="Content Placeholder 3"/>
          <p:cNvSpPr>
            <a:spLocks noGrp="1"/>
          </p:cNvSpPr>
          <p:nvPr>
            <p:ph idx="1"/>
          </p:nvPr>
        </p:nvSpPr>
        <p:spPr/>
        <p:txBody>
          <a:bodyPr>
            <a:normAutofit/>
          </a:bodyPr>
          <a:lstStyle/>
          <a:p>
            <a:r>
              <a:rPr lang="en-US" dirty="0"/>
              <a:t>What do we create to handle a `Click` method on a `Button</a:t>
            </a:r>
            <a:r>
              <a:rPr lang="en-US" dirty="0" smtClean="0"/>
              <a:t>`?</a:t>
            </a:r>
          </a:p>
          <a:p>
            <a:endParaRPr lang="en-US" dirty="0"/>
          </a:p>
          <a:p>
            <a:r>
              <a:rPr lang="en-US" dirty="0" smtClean="0"/>
              <a:t>- </a:t>
            </a:r>
            <a:r>
              <a:rPr lang="en-US" dirty="0"/>
              <a:t>Listener</a:t>
            </a:r>
          </a:p>
          <a:p>
            <a:r>
              <a:rPr lang="en-US" dirty="0"/>
              <a:t>- Invoke</a:t>
            </a:r>
          </a:p>
          <a:p>
            <a:r>
              <a:rPr lang="en-US" dirty="0"/>
              <a:t>- Callback</a:t>
            </a:r>
          </a:p>
          <a:p>
            <a:r>
              <a:rPr lang="en-US" dirty="0"/>
              <a:t>- Handler</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67738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Quiz #5 - Answer</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Listener</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30473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 </a:t>
            </a:r>
            <a:r>
              <a:rPr lang="en-US" dirty="0" smtClean="0"/>
              <a:t>#2 </a:t>
            </a:r>
            <a:r>
              <a:rPr lang="mr-IN" dirty="0" smtClean="0"/>
              <a:t>–</a:t>
            </a:r>
            <a:r>
              <a:rPr lang="en-US" dirty="0" smtClean="0"/>
              <a:t> </a:t>
            </a:r>
            <a:r>
              <a:rPr lang="en-US" dirty="0" smtClean="0"/>
              <a:t>Score Counter</a:t>
            </a:r>
            <a:endParaRPr lang="en-US" dirty="0"/>
          </a:p>
        </p:txBody>
      </p:sp>
      <p:sp>
        <p:nvSpPr>
          <p:cNvPr id="4" name="Content Placeholder 3"/>
          <p:cNvSpPr>
            <a:spLocks noGrp="1"/>
          </p:cNvSpPr>
          <p:nvPr>
            <p:ph sz="half" idx="1"/>
          </p:nvPr>
        </p:nvSpPr>
        <p:spPr/>
        <p:txBody>
          <a:bodyPr/>
          <a:lstStyle/>
          <a:p>
            <a:r>
              <a:rPr lang="en-US" dirty="0" smtClean="0"/>
              <a:t>Design </a:t>
            </a:r>
            <a:r>
              <a:rPr lang="en-US" dirty="0"/>
              <a:t>and implement a score counter to keep track of your favorite sport.</a:t>
            </a:r>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pic>
        <p:nvPicPr>
          <p:cNvPr id="3" name="Content Placeholder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694671" y="1825625"/>
            <a:ext cx="2136657" cy="4351338"/>
          </a:xfrm>
        </p:spPr>
      </p:pic>
    </p:spTree>
    <p:extLst>
      <p:ext uri="{BB962C8B-B14F-4D97-AF65-F5344CB8AC3E}">
        <p14:creationId xmlns:p14="http://schemas.microsoft.com/office/powerpoint/2010/main" val="1287941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Week 1 Summary</a:t>
            </a:r>
            <a:endParaRPr lang="en-US" dirty="0"/>
          </a:p>
        </p:txBody>
      </p:sp>
      <p:sp>
        <p:nvSpPr>
          <p:cNvPr id="7" name="Content Placeholder 6"/>
          <p:cNvSpPr>
            <a:spLocks noGrp="1"/>
          </p:cNvSpPr>
          <p:nvPr>
            <p:ph idx="1"/>
          </p:nvPr>
        </p:nvSpPr>
        <p:spPr/>
        <p:txBody>
          <a:bodyPr/>
          <a:lstStyle/>
          <a:p>
            <a:r>
              <a:rPr lang="en-US" dirty="0"/>
              <a:t>We had a high level view of what Android is, what tooling we can use to develop applications, and the basics of `Views` and `</a:t>
            </a:r>
            <a:r>
              <a:rPr lang="en-US" dirty="0" err="1"/>
              <a:t>ViewGroups</a:t>
            </a:r>
            <a:r>
              <a:rPr lang="en-US" dirty="0"/>
              <a:t>`. We ended our last session with a quick tour of Android Studio and the Android Designer.</a:t>
            </a:r>
          </a:p>
        </p:txBody>
      </p:sp>
    </p:spTree>
    <p:extLst>
      <p:ext uri="{BB962C8B-B14F-4D97-AF65-F5344CB8AC3E}">
        <p14:creationId xmlns:p14="http://schemas.microsoft.com/office/powerpoint/2010/main" val="90271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Nested </a:t>
            </a:r>
            <a:r>
              <a:rPr lang="en-US" dirty="0" err="1" smtClean="0"/>
              <a:t>ViewGrouops</a:t>
            </a:r>
            <a:endParaRPr lang="en-US" dirty="0"/>
          </a:p>
        </p:txBody>
      </p:sp>
      <p:pic>
        <p:nvPicPr>
          <p:cNvPr id="3" name="Content Placeholder 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360671" y="1825625"/>
            <a:ext cx="2136657" cy="4351338"/>
          </a:xfrm>
        </p:spPr>
      </p:pic>
      <p:sp>
        <p:nvSpPr>
          <p:cNvPr id="2" name="Content Placeholder 1"/>
          <p:cNvSpPr>
            <a:spLocks noGrp="1"/>
          </p:cNvSpPr>
          <p:nvPr>
            <p:ph sz="half" idx="2"/>
          </p:nvPr>
        </p:nvSpPr>
        <p:spPr/>
        <p:txBody>
          <a:bodyPr/>
          <a:lstStyle/>
          <a:p>
            <a:r>
              <a:rPr lang="en-US" dirty="0" smtClean="0"/>
              <a:t>Easy to understand</a:t>
            </a:r>
          </a:p>
          <a:p>
            <a:r>
              <a:rPr lang="en-US" dirty="0" smtClean="0"/>
              <a:t>Organizes </a:t>
            </a:r>
            <a:r>
              <a:rPr lang="en-US" dirty="0" err="1" smtClean="0"/>
              <a:t>ViewGroups</a:t>
            </a:r>
            <a:r>
              <a:rPr lang="en-US" dirty="0" smtClean="0"/>
              <a:t> according to what they need to do on screen.</a:t>
            </a:r>
          </a:p>
          <a:p>
            <a:r>
              <a:rPr lang="en-US" dirty="0" smtClean="0"/>
              <a:t>Gives a better overview of your View Hierarchy.</a:t>
            </a:r>
            <a:endParaRPr lang="en-US" dirty="0"/>
          </a:p>
        </p:txBody>
      </p:sp>
    </p:spTree>
    <p:extLst>
      <p:ext uri="{BB962C8B-B14F-4D97-AF65-F5344CB8AC3E}">
        <p14:creationId xmlns:p14="http://schemas.microsoft.com/office/powerpoint/2010/main" val="1407094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View Hierarchy</a:t>
            </a:r>
            <a:endParaRPr lang="en-US" dirty="0"/>
          </a:p>
        </p:txBody>
      </p:sp>
      <p:sp>
        <p:nvSpPr>
          <p:cNvPr id="3" name="Content Placeholder 2"/>
          <p:cNvSpPr>
            <a:spLocks noGrp="1"/>
          </p:cNvSpPr>
          <p:nvPr>
            <p:ph sz="half" idx="1"/>
          </p:nvPr>
        </p:nvSpPr>
        <p:spPr/>
        <p:txBody>
          <a:bodyPr/>
          <a:lstStyle/>
          <a:p>
            <a:r>
              <a:rPr lang="en-US" dirty="0" smtClean="0"/>
              <a:t>Useful to draw out and figure out what </a:t>
            </a:r>
            <a:r>
              <a:rPr lang="en-US" dirty="0" err="1" smtClean="0"/>
              <a:t>ViewGroups</a:t>
            </a:r>
            <a:r>
              <a:rPr lang="en-US" dirty="0" smtClean="0"/>
              <a:t> you will need in a screen.</a:t>
            </a:r>
          </a:p>
          <a:p>
            <a:r>
              <a:rPr lang="en-US" dirty="0" smtClean="0"/>
              <a:t>At a glance shows how deep or nested your </a:t>
            </a:r>
            <a:r>
              <a:rPr lang="en-US" dirty="0" err="1" smtClean="0"/>
              <a:t>ViewGroups</a:t>
            </a:r>
            <a:r>
              <a:rPr lang="en-US" dirty="0" smtClean="0"/>
              <a:t> are.</a:t>
            </a:r>
          </a:p>
          <a:p>
            <a:r>
              <a:rPr lang="en-US" dirty="0" smtClean="0"/>
              <a:t>Can help turn difficult layouts into simple to understand ones.</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3021845"/>
            <a:ext cx="5181600" cy="1958897"/>
          </a:xfrm>
        </p:spPr>
      </p:pic>
    </p:spTree>
    <p:extLst>
      <p:ext uri="{BB962C8B-B14F-4D97-AF65-F5344CB8AC3E}">
        <p14:creationId xmlns:p14="http://schemas.microsoft.com/office/powerpoint/2010/main" val="1533369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Variables</a:t>
            </a:r>
            <a:endParaRPr lang="en-US" dirty="0"/>
          </a:p>
        </p:txBody>
      </p:sp>
      <p:sp>
        <p:nvSpPr>
          <p:cNvPr id="4" name="Content Placeholder 3"/>
          <p:cNvSpPr>
            <a:spLocks noGrp="1"/>
          </p:cNvSpPr>
          <p:nvPr>
            <p:ph idx="1"/>
          </p:nvPr>
        </p:nvSpPr>
        <p:spPr/>
        <p:txBody>
          <a:bodyPr/>
          <a:lstStyle/>
          <a:p>
            <a:r>
              <a:rPr lang="en-US" dirty="0"/>
              <a:t>In programming there is a concept called `variables`. `Variables` are contains that hold a `value` such as a number or piece of text. `Variables` should be named according to what it's holding.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550" y="3408363"/>
            <a:ext cx="2794000" cy="2768600"/>
          </a:xfrm>
          <a:prstGeom prst="rect">
            <a:avLst/>
          </a:prstGeom>
        </p:spPr>
      </p:pic>
    </p:spTree>
    <p:extLst>
      <p:ext uri="{BB962C8B-B14F-4D97-AF65-F5344CB8AC3E}">
        <p14:creationId xmlns:p14="http://schemas.microsoft.com/office/powerpoint/2010/main" val="226165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Integer</a:t>
            </a:r>
            <a:endParaRPr lang="en-US" dirty="0"/>
          </a:p>
        </p:txBody>
      </p:sp>
      <p:sp>
        <p:nvSpPr>
          <p:cNvPr id="4" name="Content Placeholder 3"/>
          <p:cNvSpPr>
            <a:spLocks noGrp="1"/>
          </p:cNvSpPr>
          <p:nvPr>
            <p:ph sz="half" idx="1"/>
          </p:nvPr>
        </p:nvSpPr>
        <p:spPr/>
        <p:txBody>
          <a:bodyPr/>
          <a:lstStyle/>
          <a:p>
            <a:r>
              <a:rPr lang="en-US" dirty="0" smtClean="0"/>
              <a:t>Stores numbers</a:t>
            </a:r>
          </a:p>
          <a:p>
            <a:r>
              <a:rPr lang="en-US" dirty="0" smtClean="0"/>
              <a:t>Can be positive or negative</a:t>
            </a:r>
          </a:p>
          <a:p>
            <a:r>
              <a:rPr lang="en-US" dirty="0" smtClean="0"/>
              <a:t>32 bit (2</a:t>
            </a:r>
            <a:r>
              <a:rPr lang="en-US" baseline="30000" dirty="0" smtClean="0"/>
              <a:t>32</a:t>
            </a:r>
            <a:r>
              <a:rPr lang="en-US" dirty="0" smtClean="0"/>
              <a:t>)</a:t>
            </a:r>
          </a:p>
          <a:p>
            <a:r>
              <a:rPr lang="cs-CZ" dirty="0" smtClean="0"/>
              <a:t>- 2,147,483,647 to 2,147,483,647</a:t>
            </a:r>
            <a:br>
              <a:rPr lang="cs-CZ" dirty="0" smtClean="0"/>
            </a:br>
            <a:r>
              <a:rPr lang="cs-CZ" dirty="0" smtClean="0"/>
              <a:t/>
            </a:r>
            <a:br>
              <a:rPr lang="cs-CZ" dirty="0" smtClean="0"/>
            </a:br>
            <a:r>
              <a:rPr lang="cs-CZ" dirty="0" smtClean="0"/>
              <a:t/>
            </a:r>
            <a:br>
              <a:rPr lang="cs-CZ" dirty="0" smtClean="0"/>
            </a:br>
            <a:r>
              <a:rPr lang="cs-CZ" dirty="0" err="1" smtClean="0"/>
              <a:t>int</a:t>
            </a:r>
            <a:r>
              <a:rPr lang="cs-CZ" dirty="0" smtClean="0"/>
              <a:t> </a:t>
            </a:r>
            <a:r>
              <a:rPr lang="cs-CZ" dirty="0" err="1"/>
              <a:t>scoreCounter</a:t>
            </a:r>
            <a:r>
              <a:rPr lang="cs-CZ" dirty="0"/>
              <a:t> = 0;</a:t>
            </a:r>
          </a:p>
          <a:p>
            <a:endParaRPr lang="en-US" baseline="30000"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768739880"/>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0575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Strings</a:t>
            </a:r>
            <a:endParaRPr lang="en-US" dirty="0"/>
          </a:p>
        </p:txBody>
      </p:sp>
      <p:sp>
        <p:nvSpPr>
          <p:cNvPr id="4" name="Content Placeholder 3"/>
          <p:cNvSpPr>
            <a:spLocks noGrp="1"/>
          </p:cNvSpPr>
          <p:nvPr>
            <p:ph sz="half" idx="1"/>
          </p:nvPr>
        </p:nvSpPr>
        <p:spPr/>
        <p:txBody>
          <a:bodyPr/>
          <a:lstStyle/>
          <a:p>
            <a:r>
              <a:rPr lang="en-US" dirty="0" smtClean="0"/>
              <a:t>Stores text</a:t>
            </a:r>
          </a:p>
          <a:p>
            <a:r>
              <a:rPr lang="en-US" dirty="0" smtClean="0"/>
              <a:t>Sequence of characters</a:t>
            </a:r>
          </a:p>
          <a:p>
            <a:r>
              <a:rPr lang="en-US" dirty="0" smtClean="0"/>
              <a:t>Can add strings together</a:t>
            </a:r>
            <a:br>
              <a:rPr lang="en-US" dirty="0" smtClean="0"/>
            </a:br>
            <a:r>
              <a:rPr lang="en-US" dirty="0" smtClean="0"/>
              <a:t/>
            </a:r>
            <a:br>
              <a:rPr lang="en-US" dirty="0" smtClean="0"/>
            </a:br>
            <a:r>
              <a:rPr lang="en-US" dirty="0" smtClean="0"/>
              <a:t/>
            </a:r>
            <a:br>
              <a:rPr lang="en-US" dirty="0" smtClean="0"/>
            </a:br>
            <a:r>
              <a:rPr lang="en-US" dirty="0" smtClean="0"/>
              <a:t>C#:</a:t>
            </a:r>
            <a:br>
              <a:rPr lang="en-US" dirty="0" smtClean="0"/>
            </a:br>
            <a:r>
              <a:rPr lang="en-US" dirty="0"/>
              <a:t>string </a:t>
            </a:r>
            <a:r>
              <a:rPr lang="en-US" dirty="0" err="1"/>
              <a:t>titleCaption</a:t>
            </a:r>
            <a:r>
              <a:rPr lang="en-US" dirty="0"/>
              <a:t> = "Title</a:t>
            </a:r>
            <a:r>
              <a:rPr lang="en-US" dirty="0" smtClean="0"/>
              <a:t>";</a:t>
            </a:r>
            <a:r>
              <a:rPr lang="en-US" dirty="0"/>
              <a:t/>
            </a:r>
            <a:br>
              <a:rPr lang="en-US" dirty="0"/>
            </a:br>
            <a:r>
              <a:rPr lang="en-US" dirty="0" smtClean="0"/>
              <a:t/>
            </a:r>
            <a:br>
              <a:rPr lang="en-US" dirty="0" smtClean="0"/>
            </a:br>
            <a:r>
              <a:rPr lang="en-US" dirty="0" smtClean="0"/>
              <a:t>Java:</a:t>
            </a:r>
            <a:br>
              <a:rPr lang="en-US" dirty="0" smtClean="0"/>
            </a:br>
            <a:r>
              <a:rPr lang="en-US" dirty="0"/>
              <a:t>String </a:t>
            </a:r>
            <a:r>
              <a:rPr lang="en-US" dirty="0" err="1"/>
              <a:t>titleCaption</a:t>
            </a:r>
            <a:r>
              <a:rPr lang="en-US" dirty="0"/>
              <a:t> = "Title";</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4854227"/>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5899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3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Variable Syntax</a:t>
            </a:r>
            <a:endParaRPr lang="en-US" dirty="0"/>
          </a:p>
        </p:txBody>
      </p:sp>
      <p:sp>
        <p:nvSpPr>
          <p:cNvPr id="5" name="TextBox 4"/>
          <p:cNvSpPr txBox="1"/>
          <p:nvPr/>
        </p:nvSpPr>
        <p:spPr>
          <a:xfrm>
            <a:off x="4846320" y="-1298448"/>
            <a:ext cx="184731" cy="369332"/>
          </a:xfrm>
          <a:prstGeom prst="rect">
            <a:avLst/>
          </a:prstGeom>
          <a:noFill/>
        </p:spPr>
        <p:txBody>
          <a:bodyPr wrap="none" rtlCol="0">
            <a:spAutoFit/>
          </a:bodyPr>
          <a:lstStyle/>
          <a:p>
            <a:endParaRPr lang="en-US"/>
          </a:p>
        </p:txBody>
      </p:sp>
      <p:sp>
        <p:nvSpPr>
          <p:cNvPr id="7" name="TextBox 6"/>
          <p:cNvSpPr txBox="1"/>
          <p:nvPr/>
        </p:nvSpPr>
        <p:spPr>
          <a:xfrm>
            <a:off x="9509760" y="-950976"/>
            <a:ext cx="184731" cy="369332"/>
          </a:xfrm>
          <a:prstGeom prst="rect">
            <a:avLst/>
          </a:prstGeom>
          <a:noFill/>
        </p:spPr>
        <p:txBody>
          <a:bodyPr wrap="none" rtlCol="0">
            <a:spAutoFit/>
          </a:bodyPr>
          <a:lstStyle/>
          <a:p>
            <a:endParaRPr lang="en-US" dirty="0"/>
          </a:p>
        </p:txBody>
      </p:sp>
      <p:sp>
        <p:nvSpPr>
          <p:cNvPr id="2" name="Content Placeholder 1"/>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{Data Type} {Variable Name} {Assignment Operator} {Initial Value}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indent="0">
              <a:lnSpc>
                <a:spcPct val="100000"/>
              </a:lnSpc>
              <a:spcBef>
                <a:spcPts val="0"/>
              </a:spcBef>
              <a:buNone/>
            </a:pPr>
            <a:r>
              <a:rPr lang="en-US" dirty="0" err="1"/>
              <a:t>int</a:t>
            </a:r>
            <a:r>
              <a:rPr lang="en-US" dirty="0"/>
              <a:t> </a:t>
            </a:r>
            <a:r>
              <a:rPr lang="en-US" dirty="0" err="1"/>
              <a:t>myInteger</a:t>
            </a:r>
            <a:r>
              <a:rPr lang="en-US" dirty="0"/>
              <a:t> = 0;</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82780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TotalTime>
  <Words>707</Words>
  <Application>Microsoft Macintosh PowerPoint</Application>
  <PresentationFormat>Widescreen</PresentationFormat>
  <Paragraphs>129</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Calibri Light</vt:lpstr>
      <vt:lpstr>Mangal</vt:lpstr>
      <vt:lpstr>Menlo-Regular</vt:lpstr>
      <vt:lpstr>Arial</vt:lpstr>
      <vt:lpstr>Office Theme</vt:lpstr>
      <vt:lpstr>Build an Android App – Week 2</vt:lpstr>
      <vt:lpstr>Last Week Review</vt:lpstr>
      <vt:lpstr>Week 1 Summary</vt:lpstr>
      <vt:lpstr>Nested ViewGrouops</vt:lpstr>
      <vt:lpstr>View Hierarchy</vt:lpstr>
      <vt:lpstr>Variables</vt:lpstr>
      <vt:lpstr>Integer</vt:lpstr>
      <vt:lpstr>Strings</vt:lpstr>
      <vt:lpstr>Variable Syntax</vt:lpstr>
      <vt:lpstr>Operations on Integers</vt:lpstr>
      <vt:lpstr>Methods</vt:lpstr>
      <vt:lpstr>OnCreate Method</vt:lpstr>
      <vt:lpstr>Finding Views via Code</vt:lpstr>
      <vt:lpstr>Setting up a Click Listener</vt:lpstr>
      <vt:lpstr>Quiz #1</vt:lpstr>
      <vt:lpstr>Quiz #1 - Answer</vt:lpstr>
      <vt:lpstr>Quiz #2</vt:lpstr>
      <vt:lpstr>Quiz #2 - Answer</vt:lpstr>
      <vt:lpstr>Quiz #3</vt:lpstr>
      <vt:lpstr>Quiz #3 - Answer</vt:lpstr>
      <vt:lpstr>Quiz #4</vt:lpstr>
      <vt:lpstr>Quiz #4 - Answer</vt:lpstr>
      <vt:lpstr>Quiz #5</vt:lpstr>
      <vt:lpstr>Quiz #5 - Answer</vt:lpstr>
      <vt:lpstr>App #2 – Score Counter</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Android App</dc:title>
  <dc:creator>Microsoft Office User</dc:creator>
  <cp:lastModifiedBy>Microsoft Office User</cp:lastModifiedBy>
  <cp:revision>59</cp:revision>
  <dcterms:created xsi:type="dcterms:W3CDTF">2017-06-10T03:50:20Z</dcterms:created>
  <dcterms:modified xsi:type="dcterms:W3CDTF">2017-06-17T03:23:52Z</dcterms:modified>
</cp:coreProperties>
</file>