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91" r:id="rId3"/>
    <p:sldId id="257" r:id="rId4"/>
    <p:sldId id="258" r:id="rId5"/>
    <p:sldId id="259" r:id="rId6"/>
    <p:sldId id="261" r:id="rId7"/>
    <p:sldId id="263" r:id="rId8"/>
    <p:sldId id="264" r:id="rId9"/>
    <p:sldId id="265" r:id="rId10"/>
    <p:sldId id="266" r:id="rId11"/>
    <p:sldId id="267" r:id="rId12"/>
    <p:sldId id="268" r:id="rId13"/>
    <p:sldId id="292" r:id="rId14"/>
    <p:sldId id="293" r:id="rId15"/>
    <p:sldId id="294" r:id="rId16"/>
    <p:sldId id="295" r:id="rId17"/>
    <p:sldId id="286"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7"/>
    <p:restoredTop sz="94643"/>
  </p:normalViewPr>
  <p:slideViewPr>
    <p:cSldViewPr snapToGrid="0" snapToObjects="1">
      <p:cViewPr varScale="1">
        <p:scale>
          <a:sx n="90" d="100"/>
          <a:sy n="90" d="100"/>
        </p:scale>
        <p:origin x="6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64B98-BF31-144D-B1E5-D2D47E0F3EC8}" type="datetimeFigureOut">
              <a:rPr lang="en-US" smtClean="0"/>
              <a:t>7/1/17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C9409-861E-6246-8D02-98FE316DBAB5}" type="slidenum">
              <a:rPr lang="en-US" smtClean="0"/>
              <a:t>‹#›</a:t>
            </a:fld>
            <a:endParaRPr lang="en-US"/>
          </a:p>
        </p:txBody>
      </p:sp>
    </p:spTree>
    <p:extLst>
      <p:ext uri="{BB962C8B-B14F-4D97-AF65-F5344CB8AC3E}">
        <p14:creationId xmlns:p14="http://schemas.microsoft.com/office/powerpoint/2010/main" val="163923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CMD+OPTION+8</a:t>
            </a:r>
            <a:r>
              <a:rPr lang="en-US" baseline="0" dirty="0" smtClean="0"/>
              <a:t> TO ZOOM</a:t>
            </a:r>
            <a:endParaRPr lang="en-US" dirty="0"/>
          </a:p>
        </p:txBody>
      </p:sp>
      <p:sp>
        <p:nvSpPr>
          <p:cNvPr id="4" name="Slide Number Placeholder 3"/>
          <p:cNvSpPr>
            <a:spLocks noGrp="1"/>
          </p:cNvSpPr>
          <p:nvPr>
            <p:ph type="sldNum" sz="quarter" idx="10"/>
          </p:nvPr>
        </p:nvSpPr>
        <p:spPr/>
        <p:txBody>
          <a:bodyPr/>
          <a:lstStyle/>
          <a:p>
            <a:fld id="{79AC9409-861E-6246-8D02-98FE316DBAB5}" type="slidenum">
              <a:rPr lang="en-US" smtClean="0"/>
              <a:t>7</a:t>
            </a:fld>
            <a:endParaRPr lang="en-US"/>
          </a:p>
        </p:txBody>
      </p:sp>
    </p:spTree>
    <p:extLst>
      <p:ext uri="{BB962C8B-B14F-4D97-AF65-F5344CB8AC3E}">
        <p14:creationId xmlns:p14="http://schemas.microsoft.com/office/powerpoint/2010/main" val="7814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16</a:t>
            </a:fld>
            <a:endParaRPr lang="en-US"/>
          </a:p>
        </p:txBody>
      </p:sp>
    </p:spTree>
    <p:extLst>
      <p:ext uri="{BB962C8B-B14F-4D97-AF65-F5344CB8AC3E}">
        <p14:creationId xmlns:p14="http://schemas.microsoft.com/office/powerpoint/2010/main" val="24395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17</a:t>
            </a:fld>
            <a:endParaRPr lang="en-US"/>
          </a:p>
        </p:txBody>
      </p:sp>
    </p:spTree>
    <p:extLst>
      <p:ext uri="{BB962C8B-B14F-4D97-AF65-F5344CB8AC3E}">
        <p14:creationId xmlns:p14="http://schemas.microsoft.com/office/powerpoint/2010/main" val="488213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18</a:t>
            </a:fld>
            <a:endParaRPr lang="en-US"/>
          </a:p>
        </p:txBody>
      </p:sp>
    </p:spTree>
    <p:extLst>
      <p:ext uri="{BB962C8B-B14F-4D97-AF65-F5344CB8AC3E}">
        <p14:creationId xmlns:p14="http://schemas.microsoft.com/office/powerpoint/2010/main" val="1947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8</a:t>
            </a:fld>
            <a:endParaRPr lang="en-US"/>
          </a:p>
        </p:txBody>
      </p:sp>
    </p:spTree>
    <p:extLst>
      <p:ext uri="{BB962C8B-B14F-4D97-AF65-F5344CB8AC3E}">
        <p14:creationId xmlns:p14="http://schemas.microsoft.com/office/powerpoint/2010/main" val="113398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9</a:t>
            </a:fld>
            <a:endParaRPr lang="en-US"/>
          </a:p>
        </p:txBody>
      </p:sp>
    </p:spTree>
    <p:extLst>
      <p:ext uri="{BB962C8B-B14F-4D97-AF65-F5344CB8AC3E}">
        <p14:creationId xmlns:p14="http://schemas.microsoft.com/office/powerpoint/2010/main" val="1881204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10</a:t>
            </a:fld>
            <a:endParaRPr lang="en-US"/>
          </a:p>
        </p:txBody>
      </p:sp>
    </p:spTree>
    <p:extLst>
      <p:ext uri="{BB962C8B-B14F-4D97-AF65-F5344CB8AC3E}">
        <p14:creationId xmlns:p14="http://schemas.microsoft.com/office/powerpoint/2010/main" val="205073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11</a:t>
            </a:fld>
            <a:endParaRPr lang="en-US"/>
          </a:p>
        </p:txBody>
      </p:sp>
    </p:spTree>
    <p:extLst>
      <p:ext uri="{BB962C8B-B14F-4D97-AF65-F5344CB8AC3E}">
        <p14:creationId xmlns:p14="http://schemas.microsoft.com/office/powerpoint/2010/main" val="112844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12</a:t>
            </a:fld>
            <a:endParaRPr lang="en-US"/>
          </a:p>
        </p:txBody>
      </p:sp>
    </p:spTree>
    <p:extLst>
      <p:ext uri="{BB962C8B-B14F-4D97-AF65-F5344CB8AC3E}">
        <p14:creationId xmlns:p14="http://schemas.microsoft.com/office/powerpoint/2010/main" val="435084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13</a:t>
            </a:fld>
            <a:endParaRPr lang="en-US"/>
          </a:p>
        </p:txBody>
      </p:sp>
    </p:spTree>
    <p:extLst>
      <p:ext uri="{BB962C8B-B14F-4D97-AF65-F5344CB8AC3E}">
        <p14:creationId xmlns:p14="http://schemas.microsoft.com/office/powerpoint/2010/main" val="1222946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14</a:t>
            </a:fld>
            <a:endParaRPr lang="en-US"/>
          </a:p>
        </p:txBody>
      </p:sp>
    </p:spTree>
    <p:extLst>
      <p:ext uri="{BB962C8B-B14F-4D97-AF65-F5344CB8AC3E}">
        <p14:creationId xmlns:p14="http://schemas.microsoft.com/office/powerpoint/2010/main" val="1114895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15</a:t>
            </a:fld>
            <a:endParaRPr lang="en-US"/>
          </a:p>
        </p:txBody>
      </p:sp>
    </p:spTree>
    <p:extLst>
      <p:ext uri="{BB962C8B-B14F-4D97-AF65-F5344CB8AC3E}">
        <p14:creationId xmlns:p14="http://schemas.microsoft.com/office/powerpoint/2010/main" val="190838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7/1/17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7/1/17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7/1/17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7/1/17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141B81-4DD6-9346-A1AC-D62883380F7F}" type="datetimeFigureOut">
              <a:rPr lang="en-US" smtClean="0"/>
              <a:t>7/1/17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41B81-4DD6-9346-A1AC-D62883380F7F}" type="datetimeFigureOut">
              <a:rPr lang="en-US" smtClean="0"/>
              <a:t>7/1/17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41B81-4DD6-9346-A1AC-D62883380F7F}" type="datetimeFigureOut">
              <a:rPr lang="en-US" smtClean="0"/>
              <a:t>7/1/17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41B81-4DD6-9346-A1AC-D62883380F7F}" type="datetimeFigureOut">
              <a:rPr lang="en-US" smtClean="0"/>
              <a:t>7/1/17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41B81-4DD6-9346-A1AC-D62883380F7F}" type="datetimeFigureOut">
              <a:rPr lang="en-US" smtClean="0"/>
              <a:t>7/1/17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41B81-4DD6-9346-A1AC-D62883380F7F}" type="datetimeFigureOut">
              <a:rPr lang="en-US" smtClean="0"/>
              <a:t>7/1/17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41B81-4DD6-9346-A1AC-D62883380F7F}" type="datetimeFigureOut">
              <a:rPr lang="en-US" smtClean="0"/>
              <a:t>7/1/17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41B81-4DD6-9346-A1AC-D62883380F7F}" type="datetimeFigureOut">
              <a:rPr lang="en-US" smtClean="0"/>
              <a:t>7/1/17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9259D-C98D-D547-9AAF-3F661CDD1CB7}" type="slidenum">
              <a:rPr lang="en-US" smtClean="0"/>
              <a:t>‹#›</a:t>
            </a:fld>
            <a:endParaRPr lang="en-US"/>
          </a:p>
        </p:txBody>
      </p:sp>
    </p:spTree>
    <p:extLst>
      <p:ext uri="{BB962C8B-B14F-4D97-AF65-F5344CB8AC3E}">
        <p14:creationId xmlns:p14="http://schemas.microsoft.com/office/powerpoint/2010/main" val="180320867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Build an Android App </a:t>
            </a:r>
            <a:r>
              <a:rPr lang="mr-IN" sz="5400" dirty="0" smtClean="0"/>
              <a:t>–</a:t>
            </a:r>
            <a:r>
              <a:rPr lang="en-US" sz="5400" dirty="0" smtClean="0"/>
              <a:t> Week </a:t>
            </a:r>
            <a:r>
              <a:rPr lang="en-US" sz="5400" dirty="0" smtClean="0"/>
              <a:t>4</a:t>
            </a:r>
            <a:endParaRPr lang="en-US" sz="5400" dirty="0"/>
          </a:p>
        </p:txBody>
      </p:sp>
      <p:sp>
        <p:nvSpPr>
          <p:cNvPr id="3" name="Subtitle 2"/>
          <p:cNvSpPr>
            <a:spLocks noGrp="1"/>
          </p:cNvSpPr>
          <p:nvPr>
            <p:ph type="subTitle" idx="1"/>
          </p:nvPr>
        </p:nvSpPr>
        <p:spPr/>
        <p:txBody>
          <a:bodyPr/>
          <a:lstStyle/>
          <a:p>
            <a:r>
              <a:rPr lang="en-US" dirty="0" smtClean="0"/>
              <a:t>Jon Douglas</a:t>
            </a:r>
            <a:endParaRPr lang="en-US" dirty="0"/>
          </a:p>
        </p:txBody>
      </p:sp>
    </p:spTree>
    <p:extLst>
      <p:ext uri="{BB962C8B-B14F-4D97-AF65-F5344CB8AC3E}">
        <p14:creationId xmlns:p14="http://schemas.microsoft.com/office/powerpoint/2010/main" val="1592117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Non-Technical Skills(Pt 3)</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r>
              <a:rPr lang="en-US" dirty="0" smtClean="0"/>
              <a:t>Writing</a:t>
            </a:r>
          </a:p>
          <a:p>
            <a:endParaRPr lang="en-US" dirty="0"/>
          </a:p>
          <a:p>
            <a:r>
              <a:rPr lang="en-US" dirty="0"/>
              <a:t>How clear can you get your points across? In this day and age, there's not much time to read every single email or message we get. Being able to clearly express thoughts and ideas to others is a skill that is priceless.</a:t>
            </a:r>
          </a:p>
          <a:p>
            <a:endParaRPr lang="en-US" dirty="0"/>
          </a:p>
        </p:txBody>
      </p:sp>
    </p:spTree>
    <p:extLst>
      <p:ext uri="{BB962C8B-B14F-4D97-AF65-F5344CB8AC3E}">
        <p14:creationId xmlns:p14="http://schemas.microsoft.com/office/powerpoint/2010/main" val="1442681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employers want to see</a:t>
            </a:r>
            <a:r>
              <a:rPr lang="mr-IN" dirty="0" smtClean="0"/>
              <a:t>…</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lstStyle/>
          <a:p>
            <a:pPr marL="0" indent="0">
              <a:buNone/>
            </a:pPr>
            <a:r>
              <a:rPr lang="en-US" dirty="0" smtClean="0"/>
              <a:t>One published application</a:t>
            </a:r>
          </a:p>
          <a:p>
            <a:pPr marL="0" indent="0">
              <a:buNone/>
            </a:pPr>
            <a:endParaRPr lang="en-US" dirty="0"/>
          </a:p>
          <a:p>
            <a:pPr marL="0" indent="0">
              <a:buNone/>
            </a:pPr>
            <a:r>
              <a:rPr lang="en-US" dirty="0"/>
              <a:t>Employers want to see the fact that you've gone through the whole process of publishing an application to the app store. This shows that you've gone the extra mile and went from an idea for an application to being able to download it from any Android device.</a:t>
            </a:r>
          </a:p>
          <a:p>
            <a:pPr marL="0" indent="0">
              <a:buNone/>
            </a:pPr>
            <a:endParaRPr lang="en-US" dirty="0"/>
          </a:p>
        </p:txBody>
      </p:sp>
    </p:spTree>
    <p:extLst>
      <p:ext uri="{BB962C8B-B14F-4D97-AF65-F5344CB8AC3E}">
        <p14:creationId xmlns:p14="http://schemas.microsoft.com/office/powerpoint/2010/main" val="461711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College Degree (Optional)</a:t>
            </a:r>
            <a:endParaRPr lang="en-US" dirty="0"/>
          </a:p>
        </p:txBody>
      </p:sp>
      <p:sp>
        <p:nvSpPr>
          <p:cNvPr id="4" name="Content Placeholder 3"/>
          <p:cNvSpPr>
            <a:spLocks noGrp="1"/>
          </p:cNvSpPr>
          <p:nvPr>
            <p:ph idx="1"/>
          </p:nvPr>
        </p:nvSpPr>
        <p:spPr/>
        <p:txBody>
          <a:bodyPr>
            <a:normAutofit/>
          </a:bodyPr>
          <a:lstStyle/>
          <a:p>
            <a:r>
              <a:rPr lang="en-US" dirty="0"/>
              <a:t>In my opinion, a college degree is not needed for most development jobs. Most employers however will ask for a college degree or equivalent experience in the field. In this day and age, there is so much information out there to learn from. I find that one can easily prove their worth by publishing apps, open sourcing their projects, and simply by practicing programming.</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07342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makes an App good?</a:t>
            </a:r>
            <a:endParaRPr lang="en-US" dirty="0"/>
          </a:p>
        </p:txBody>
      </p:sp>
      <p:sp>
        <p:nvSpPr>
          <p:cNvPr id="4" name="Content Placeholder 3"/>
          <p:cNvSpPr>
            <a:spLocks noGrp="1"/>
          </p:cNvSpPr>
          <p:nvPr>
            <p:ph idx="1"/>
          </p:nvPr>
        </p:nvSpPr>
        <p:spPr/>
        <p:txBody>
          <a:bodyPr>
            <a:normAutofit/>
          </a:bodyPr>
          <a:lstStyle/>
          <a:p>
            <a:pPr marL="0" indent="0">
              <a:buNone/>
            </a:pPr>
            <a:r>
              <a:rPr lang="en-US" dirty="0"/>
              <a:t>- It does one thing extremely well</a:t>
            </a:r>
          </a:p>
          <a:p>
            <a:pPr marL="0" indent="0">
              <a:buNone/>
            </a:pPr>
            <a:r>
              <a:rPr lang="en-US" dirty="0"/>
              <a:t>- It's loyal to it's audience</a:t>
            </a:r>
          </a:p>
          <a:p>
            <a:pPr marL="0" indent="0">
              <a:buNone/>
            </a:pPr>
            <a:r>
              <a:rPr lang="en-US" dirty="0"/>
              <a:t>- It's fast and reliable</a:t>
            </a:r>
          </a:p>
          <a:p>
            <a:pPr marL="0" indent="0">
              <a:buNone/>
            </a:pPr>
            <a:r>
              <a:rPr lang="en-US" dirty="0"/>
              <a:t>- It feels </a:t>
            </a:r>
            <a:r>
              <a:rPr lang="en-US" dirty="0" smtClean="0"/>
              <a:t>polished with a nice design</a:t>
            </a:r>
            <a:endParaRPr lang="en-US" dirty="0"/>
          </a:p>
          <a:p>
            <a:pPr marL="0" indent="0">
              <a:buNone/>
            </a:pPr>
            <a:r>
              <a:rPr lang="en-US" dirty="0"/>
              <a:t>- It's straight to the point</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9466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UI / UX Design (User Interface / User Experience)</a:t>
            </a:r>
            <a:endParaRPr lang="en-US" dirty="0"/>
          </a:p>
        </p:txBody>
      </p:sp>
      <p:pic>
        <p:nvPicPr>
          <p:cNvPr id="2" name="Content Placeholder 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32233" y="1825625"/>
            <a:ext cx="7727534" cy="4351338"/>
          </a:xfrm>
        </p:spPr>
      </p:pic>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23226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Responsiveness</a:t>
            </a:r>
            <a:endParaRPr lang="en-US" dirty="0"/>
          </a:p>
        </p:txBody>
      </p:sp>
      <p:pic>
        <p:nvPicPr>
          <p:cNvPr id="2" name="Content Placeholder 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44950" y="2521744"/>
            <a:ext cx="4102100" cy="2959100"/>
          </a:xfrm>
        </p:spPr>
      </p:pic>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41905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Features</a:t>
            </a:r>
            <a:endParaRPr lang="en-US" dirty="0"/>
          </a:p>
        </p:txBody>
      </p:sp>
      <p:sp>
        <p:nvSpPr>
          <p:cNvPr id="4" name="Content Placeholder 3"/>
          <p:cNvSpPr>
            <a:spLocks noGrp="1"/>
          </p:cNvSpPr>
          <p:nvPr>
            <p:ph idx="1"/>
          </p:nvPr>
        </p:nvSpPr>
        <p:spPr/>
        <p:txBody>
          <a:bodyPr>
            <a:normAutofit/>
          </a:bodyPr>
          <a:lstStyle/>
          <a:p>
            <a:r>
              <a:rPr lang="en-US" dirty="0" smtClean="0"/>
              <a:t>It does one thing right, and it does it well</a:t>
            </a:r>
          </a:p>
          <a:p>
            <a:r>
              <a:rPr lang="en-US" dirty="0" smtClean="0"/>
              <a:t>It doesn’t include every bell and whistle known to man</a:t>
            </a:r>
          </a:p>
          <a:p>
            <a:r>
              <a:rPr lang="en-US" dirty="0" smtClean="0"/>
              <a:t>It is well thought out so that the user has to do as little amount of work as possible</a:t>
            </a:r>
          </a:p>
          <a:p>
            <a:r>
              <a:rPr lang="en-US" dirty="0" smtClean="0"/>
              <a:t>It doesn’t deter the user from other features</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35743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kind of application do you want to build?</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Let’s take a few minutes to go around the classroom and ask each person what type of application they want to build or an idea for an app they want to build.</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3047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 </a:t>
            </a:r>
            <a:r>
              <a:rPr lang="en-US" dirty="0" smtClean="0"/>
              <a:t>#4 </a:t>
            </a:r>
            <a:r>
              <a:rPr lang="mr-IN" dirty="0" smtClean="0"/>
              <a:t>–</a:t>
            </a:r>
            <a:r>
              <a:rPr lang="en-US" dirty="0" smtClean="0"/>
              <a:t> </a:t>
            </a:r>
            <a:r>
              <a:rPr lang="en-US" dirty="0" smtClean="0"/>
              <a:t>Build Your Own </a:t>
            </a:r>
            <a:r>
              <a:rPr lang="en-US" dirty="0" smtClean="0"/>
              <a:t>App</a:t>
            </a:r>
            <a:endParaRPr lang="en-US" dirty="0"/>
          </a:p>
        </p:txBody>
      </p:sp>
      <p:sp>
        <p:nvSpPr>
          <p:cNvPr id="4" name="Content Placeholder 3"/>
          <p:cNvSpPr>
            <a:spLocks noGrp="1"/>
          </p:cNvSpPr>
          <p:nvPr>
            <p:ph sz="half" idx="1"/>
          </p:nvPr>
        </p:nvSpPr>
        <p:spPr/>
        <p:txBody>
          <a:bodyPr/>
          <a:lstStyle/>
          <a:p>
            <a:r>
              <a:rPr lang="en-US" dirty="0" smtClean="0"/>
              <a:t>Design </a:t>
            </a:r>
            <a:r>
              <a:rPr lang="en-US" dirty="0"/>
              <a:t>and </a:t>
            </a:r>
            <a:r>
              <a:rPr lang="en-US" dirty="0" smtClean="0"/>
              <a:t>implement a single screen from your favorite application you use on a daily basis.</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319843" y="1825625"/>
            <a:ext cx="2886314" cy="4351338"/>
          </a:xfrm>
        </p:spPr>
      </p:pic>
    </p:spTree>
    <p:extLst>
      <p:ext uri="{BB962C8B-B14F-4D97-AF65-F5344CB8AC3E}">
        <p14:creationId xmlns:p14="http://schemas.microsoft.com/office/powerpoint/2010/main" val="128794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 Review</a:t>
            </a:r>
            <a:endParaRPr lang="en-US" dirty="0"/>
          </a:p>
        </p:txBody>
      </p:sp>
      <p:sp>
        <p:nvSpPr>
          <p:cNvPr id="3" name="Subtitle 2"/>
          <p:cNvSpPr>
            <a:spLocks noGrp="1"/>
          </p:cNvSpPr>
          <p:nvPr>
            <p:ph idx="1"/>
          </p:nvPr>
        </p:nvSpPr>
        <p:spPr/>
        <p:txBody>
          <a:bodyPr/>
          <a:lstStyle/>
          <a:p>
            <a:r>
              <a:rPr lang="en-US" dirty="0" smtClean="0"/>
              <a:t>Did you complete week </a:t>
            </a:r>
            <a:r>
              <a:rPr lang="en-US" dirty="0" smtClean="0"/>
              <a:t>3’s </a:t>
            </a:r>
            <a:r>
              <a:rPr lang="en-US" dirty="0" smtClean="0"/>
              <a:t>lab?</a:t>
            </a:r>
          </a:p>
          <a:p>
            <a:r>
              <a:rPr lang="en-US" dirty="0" smtClean="0"/>
              <a:t>How did it go? Any issues?</a:t>
            </a:r>
          </a:p>
          <a:p>
            <a:r>
              <a:rPr lang="en-US" dirty="0" smtClean="0"/>
              <a:t>Any questions from last lecture?</a:t>
            </a:r>
          </a:p>
          <a:p>
            <a:r>
              <a:rPr lang="en-US" dirty="0" smtClean="0"/>
              <a:t>Remember what </a:t>
            </a:r>
            <a:r>
              <a:rPr lang="en-US" dirty="0" smtClean="0"/>
              <a:t>object oriented programming is?</a:t>
            </a:r>
            <a:endParaRPr lang="en-US" dirty="0" smtClean="0"/>
          </a:p>
          <a:p>
            <a:r>
              <a:rPr lang="en-US" dirty="0" smtClean="0"/>
              <a:t>What are </a:t>
            </a:r>
            <a:r>
              <a:rPr lang="en-US" dirty="0" smtClean="0"/>
              <a:t>Intents?</a:t>
            </a:r>
            <a:endParaRPr lang="en-US" dirty="0" smtClean="0"/>
          </a:p>
          <a:p>
            <a:r>
              <a:rPr lang="en-US" dirty="0" smtClean="0"/>
              <a:t>Remember how to grab resources via code and xml?</a:t>
            </a:r>
            <a:endParaRPr lang="en-US" dirty="0" smtClean="0"/>
          </a:p>
        </p:txBody>
      </p:sp>
    </p:spTree>
    <p:extLst>
      <p:ext uri="{BB962C8B-B14F-4D97-AF65-F5344CB8AC3E}">
        <p14:creationId xmlns:p14="http://schemas.microsoft.com/office/powerpoint/2010/main" val="863785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 you want to be an Android developer</a:t>
            </a:r>
            <a:r>
              <a:rPr lang="mr-IN" dirty="0" smtClean="0"/>
              <a:t>…</a:t>
            </a:r>
            <a:endParaRPr lang="en-US" dirty="0"/>
          </a:p>
        </p:txBody>
      </p:sp>
      <p:sp>
        <p:nvSpPr>
          <p:cNvPr id="7" name="Content Placeholder 6"/>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Here’s the truth</a:t>
            </a:r>
            <a:r>
              <a:rPr lang="mr-IN" dirty="0" smtClean="0"/>
              <a:t>…</a:t>
            </a:r>
            <a:r>
              <a:rPr lang="en-US" dirty="0" smtClean="0"/>
              <a:t>You’ve done much more in the last 4 weeks than many people have done in their lives which is</a:t>
            </a:r>
            <a:r>
              <a:rPr lang="mr-IN" dirty="0" smtClean="0"/>
              <a:t>…</a:t>
            </a:r>
            <a:r>
              <a:rPr lang="en-US" dirty="0" smtClean="0"/>
              <a:t>Learning to program.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 learned about the basics of Android, XML, and your choice of a programming language (Java / C#)</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Now let’s talk about the other skills you will want to polish to get you well on your way after this course.</a:t>
            </a:r>
            <a:endParaRPr lang="en-US" dirty="0"/>
          </a:p>
        </p:txBody>
      </p:sp>
    </p:spTree>
    <p:extLst>
      <p:ext uri="{BB962C8B-B14F-4D97-AF65-F5344CB8AC3E}">
        <p14:creationId xmlns:p14="http://schemas.microsoft.com/office/powerpoint/2010/main" val="90271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Technical Skills(Pt 1)</a:t>
            </a:r>
            <a:endParaRPr lang="en-US" dirty="0"/>
          </a:p>
        </p:txBody>
      </p:sp>
      <p:sp>
        <p:nvSpPr>
          <p:cNvPr id="2" name="Content Placeholder 1"/>
          <p:cNvSpPr>
            <a:spLocks noGrp="1"/>
          </p:cNvSpPr>
          <p:nvPr>
            <p:ph idx="1"/>
          </p:nvPr>
        </p:nvSpPr>
        <p:spPr/>
        <p:txBody>
          <a:bodyPr/>
          <a:lstStyle/>
          <a:p>
            <a:r>
              <a:rPr lang="en-US" dirty="0" smtClean="0"/>
              <a:t>General Programming Skills (Java / C#)</a:t>
            </a:r>
          </a:p>
          <a:p>
            <a:r>
              <a:rPr lang="en-US" dirty="0" smtClean="0"/>
              <a:t>Object Oriented Programming</a:t>
            </a:r>
          </a:p>
          <a:p>
            <a:r>
              <a:rPr lang="en-US" dirty="0" smtClean="0"/>
              <a:t>Basic Problem Solving Skills</a:t>
            </a:r>
          </a:p>
          <a:p>
            <a:r>
              <a:rPr lang="en-US" dirty="0" smtClean="0"/>
              <a:t>Ability to pickup new languages</a:t>
            </a:r>
            <a:endParaRPr lang="en-US" dirty="0"/>
          </a:p>
        </p:txBody>
      </p:sp>
    </p:spTree>
    <p:extLst>
      <p:ext uri="{BB962C8B-B14F-4D97-AF65-F5344CB8AC3E}">
        <p14:creationId xmlns:p14="http://schemas.microsoft.com/office/powerpoint/2010/main" val="140709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Technical Skills(Pt 2)</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Android SDK:</a:t>
            </a:r>
            <a:br>
              <a:rPr lang="en-US" dirty="0" smtClean="0"/>
            </a:br>
            <a:r>
              <a:rPr lang="en-US" dirty="0" smtClean="0"/>
              <a:t/>
            </a:r>
            <a:br>
              <a:rPr lang="en-US" dirty="0" smtClean="0"/>
            </a:br>
            <a:r>
              <a:rPr lang="en-US" dirty="0"/>
              <a:t>- A basic understanding of layouts and views</a:t>
            </a:r>
          </a:p>
          <a:p>
            <a:pPr marL="0" indent="0">
              <a:buNone/>
            </a:pPr>
            <a:r>
              <a:rPr lang="en-US" dirty="0"/>
              <a:t>- Activities and their lifecycle</a:t>
            </a:r>
          </a:p>
          <a:p>
            <a:pPr marL="0" indent="0">
              <a:buNone/>
            </a:pPr>
            <a:r>
              <a:rPr lang="en-US" dirty="0"/>
              <a:t>- User input</a:t>
            </a:r>
          </a:p>
          <a:p>
            <a:pPr marL="0" indent="0">
              <a:buNone/>
            </a:pPr>
            <a:r>
              <a:rPr lang="en-US" dirty="0"/>
              <a:t>- Getting data from the web</a:t>
            </a:r>
          </a:p>
          <a:p>
            <a:pPr marL="0" indent="0">
              <a:buNone/>
            </a:pPr>
            <a:r>
              <a:rPr lang="en-US" dirty="0"/>
              <a:t>- Storing data</a:t>
            </a:r>
          </a:p>
          <a:p>
            <a:pPr marL="0" indent="0">
              <a:buNone/>
            </a:pPr>
            <a:r>
              <a:rPr lang="en-US" dirty="0"/>
              <a:t>- Collection views, Adapters</a:t>
            </a:r>
          </a:p>
          <a:p>
            <a:pPr marL="0" indent="0">
              <a:buNone/>
            </a:pPr>
            <a:r>
              <a:rPr lang="en-US" dirty="0"/>
              <a:t>- Toolbar</a:t>
            </a:r>
          </a:p>
          <a:p>
            <a:pPr marL="0" indent="0">
              <a:buNone/>
            </a:pPr>
            <a:r>
              <a:rPr lang="en-US" dirty="0"/>
              <a:t>- Sizes and Densities</a:t>
            </a:r>
          </a:p>
          <a:p>
            <a:endParaRPr lang="en-US" dirty="0" smtClean="0"/>
          </a:p>
        </p:txBody>
      </p:sp>
    </p:spTree>
    <p:extLst>
      <p:ext uri="{BB962C8B-B14F-4D97-AF65-F5344CB8AC3E}">
        <p14:creationId xmlns:p14="http://schemas.microsoft.com/office/powerpoint/2010/main" val="1533369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Technical Skills(Pt 3)</a:t>
            </a:r>
            <a:endParaRPr lang="en-US" dirty="0"/>
          </a:p>
        </p:txBody>
      </p:sp>
      <p:sp>
        <p:nvSpPr>
          <p:cNvPr id="3" name="Content Placeholder 2"/>
          <p:cNvSpPr>
            <a:spLocks noGrp="1"/>
          </p:cNvSpPr>
          <p:nvPr>
            <p:ph idx="1"/>
          </p:nvPr>
        </p:nvSpPr>
        <p:spPr/>
        <p:txBody>
          <a:bodyPr>
            <a:normAutofit/>
          </a:bodyPr>
          <a:lstStyle/>
          <a:p>
            <a:r>
              <a:rPr lang="en-US" dirty="0" smtClean="0"/>
              <a:t>Getting data from the web via Web Services</a:t>
            </a:r>
          </a:p>
          <a:p>
            <a:r>
              <a:rPr lang="en-US" dirty="0"/>
              <a:t>What is REST and how can we consume APIs?</a:t>
            </a:r>
          </a:p>
          <a:p>
            <a:r>
              <a:rPr lang="en-US" dirty="0" smtClean="0"/>
              <a:t>In other words</a:t>
            </a:r>
            <a:r>
              <a:rPr lang="mr-IN" dirty="0" smtClean="0"/>
              <a:t>…</a:t>
            </a:r>
            <a:r>
              <a:rPr lang="en-US" dirty="0" smtClean="0"/>
              <a:t>How can I get data from a service like Facebook, Instagram, </a:t>
            </a:r>
            <a:r>
              <a:rPr lang="en-US" dirty="0" err="1" smtClean="0"/>
              <a:t>etc</a:t>
            </a:r>
            <a:r>
              <a:rPr lang="en-US" dirty="0" smtClean="0"/>
              <a:t> into my application for my users?</a:t>
            </a:r>
            <a:endParaRPr lang="en-US" dirty="0"/>
          </a:p>
        </p:txBody>
      </p:sp>
    </p:spTree>
    <p:extLst>
      <p:ext uri="{BB962C8B-B14F-4D97-AF65-F5344CB8AC3E}">
        <p14:creationId xmlns:p14="http://schemas.microsoft.com/office/powerpoint/2010/main" val="1770575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Technical Skills(Pt 4)</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Source Control (</a:t>
            </a:r>
            <a:r>
              <a:rPr lang="en-US" dirty="0" err="1" smtClean="0"/>
              <a:t>Git</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indent="0">
              <a:buNone/>
            </a:pPr>
            <a:r>
              <a:rPr lang="en-US" dirty="0"/>
              <a:t>- Allows you to store your projects online</a:t>
            </a:r>
          </a:p>
          <a:p>
            <a:pPr marL="0" indent="0">
              <a:buNone/>
            </a:pPr>
            <a:r>
              <a:rPr lang="en-US" dirty="0"/>
              <a:t>- Allows you to maintain changes to your projects in an orderly manner</a:t>
            </a:r>
          </a:p>
          <a:p>
            <a:pPr marL="0" indent="0">
              <a:buNone/>
            </a:pPr>
            <a:r>
              <a:rPr lang="en-US" dirty="0"/>
              <a:t>- Helps you create a process for developing your application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482780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Non-Technical Skills(Pt 1)</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r>
              <a:rPr lang="en-US" dirty="0" smtClean="0"/>
              <a:t>Passion</a:t>
            </a:r>
          </a:p>
          <a:p>
            <a:endParaRPr lang="en-US" dirty="0"/>
          </a:p>
          <a:p>
            <a:r>
              <a:rPr lang="en-US" dirty="0"/>
              <a:t>Employers are typically looking for the most passionate people when filling a position. Passion can be quite a loaded word as it can mean many different things. What does passion mean to you? Are you passionate about your work? Are you passionate about the technology you work with? Are you passionate about the company's mission?</a:t>
            </a:r>
          </a:p>
          <a:p>
            <a:endParaRPr lang="en-US" dirty="0"/>
          </a:p>
        </p:txBody>
      </p:sp>
    </p:spTree>
    <p:extLst>
      <p:ext uri="{BB962C8B-B14F-4D97-AF65-F5344CB8AC3E}">
        <p14:creationId xmlns:p14="http://schemas.microsoft.com/office/powerpoint/2010/main" val="1829651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Non-Technical Skills(Pt 2)</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r>
              <a:rPr lang="en-US" dirty="0" smtClean="0"/>
              <a:t>Collaboration / Being a team player</a:t>
            </a:r>
          </a:p>
          <a:p>
            <a:endParaRPr lang="en-US" dirty="0"/>
          </a:p>
          <a:p>
            <a:r>
              <a:rPr lang="en-US" dirty="0"/>
              <a:t>Secondly, employers want to ensure you're a good team player. Do you bring up ideas whether they are good or bad to the table and provide feedback? Do you go out of your way to make a process better by collaborating with others? </a:t>
            </a:r>
          </a:p>
          <a:p>
            <a:endParaRPr lang="en-US" dirty="0"/>
          </a:p>
        </p:txBody>
      </p:sp>
    </p:spTree>
    <p:extLst>
      <p:ext uri="{BB962C8B-B14F-4D97-AF65-F5344CB8AC3E}">
        <p14:creationId xmlns:p14="http://schemas.microsoft.com/office/powerpoint/2010/main" val="1366262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TotalTime>
  <Words>779</Words>
  <Application>Microsoft Macintosh PowerPoint</Application>
  <PresentationFormat>Widescreen</PresentationFormat>
  <Paragraphs>98</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Mangal</vt:lpstr>
      <vt:lpstr>Arial</vt:lpstr>
      <vt:lpstr>Office Theme</vt:lpstr>
      <vt:lpstr>Build an Android App – Week 4</vt:lpstr>
      <vt:lpstr>Last Week Review</vt:lpstr>
      <vt:lpstr>So you want to be an Android developer…</vt:lpstr>
      <vt:lpstr>Technical Skills(Pt 1)</vt:lpstr>
      <vt:lpstr>Technical Skills(Pt 2)</vt:lpstr>
      <vt:lpstr>Technical Skills(Pt 3)</vt:lpstr>
      <vt:lpstr>Technical Skills(Pt 4)</vt:lpstr>
      <vt:lpstr>Non-Technical Skills(Pt 1)</vt:lpstr>
      <vt:lpstr>Non-Technical Skills(Pt 2)</vt:lpstr>
      <vt:lpstr>Non-Technical Skills(Pt 3)</vt:lpstr>
      <vt:lpstr>What employers want to see…</vt:lpstr>
      <vt:lpstr>A College Degree (Optional)</vt:lpstr>
      <vt:lpstr>What makes an App good?</vt:lpstr>
      <vt:lpstr>UI / UX Design (User Interface / User Experience)</vt:lpstr>
      <vt:lpstr>Responsiveness</vt:lpstr>
      <vt:lpstr>Features</vt:lpstr>
      <vt:lpstr>What kind of application do you want to build?</vt:lpstr>
      <vt:lpstr>App #4 – Build Your Own App</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Android App</dc:title>
  <dc:creator>Microsoft Office User</dc:creator>
  <cp:lastModifiedBy>Microsoft Office User</cp:lastModifiedBy>
  <cp:revision>88</cp:revision>
  <dcterms:created xsi:type="dcterms:W3CDTF">2017-06-10T03:50:20Z</dcterms:created>
  <dcterms:modified xsi:type="dcterms:W3CDTF">2017-07-01T06:31:19Z</dcterms:modified>
</cp:coreProperties>
</file>