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93C40-1D67-4585-B33E-8CDCC86F8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D97AFF-6CF3-41AE-A538-460D0A8CD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B97083-89AE-49CE-9C9F-D964C9D4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5212-55F6-4249-8DFE-88B38B7AF89B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0B9418-0A3F-40D7-8E48-56623A36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493E2A-56CF-4003-B942-77B96C6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820E-E0DC-46AB-99A9-61E4C64C4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266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C8FE8-01D4-4047-80AB-3153C9D7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7A5551-2EE9-47B2-9B7C-B330DCBB2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DD7D4B-54DD-4EAB-B6CD-747A7FB4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5212-55F6-4249-8DFE-88B38B7AF89B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1CA53D-C42E-4611-891D-A8BDCC81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D0EE7F-B397-4596-8048-BC338CEB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820E-E0DC-46AB-99A9-61E4C64C4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51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D31CD2-E118-408A-9DB0-E54001EFD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3F815C-B46E-4081-8E6B-480A619B7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250A2-33B4-4EC5-A7A8-EB99DABA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5212-55F6-4249-8DFE-88B38B7AF89B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A6E4F5-11F4-4A8D-AF09-0F286AF4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C17E35-DFC2-48AF-9003-A29176F2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820E-E0DC-46AB-99A9-61E4C64C4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43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7AB78-2973-4464-8D09-95E5A36C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ABAF02-ECC1-417F-BAEC-D995829D4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47B571-BDA6-4186-A835-3377E5BF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5212-55F6-4249-8DFE-88B38B7AF89B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2153AF-352D-4BAE-A8F9-D70E6C0C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81B319-D10B-454A-87F5-97E407BF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820E-E0DC-46AB-99A9-61E4C64C4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37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F33C2-B37B-422B-9E61-CE8B40EC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1CC507-2E01-4FAA-A71F-6E37B0C0F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776033-C766-4A0D-BCDC-7050CFCE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5212-55F6-4249-8DFE-88B38B7AF89B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8416DD-F51A-4A0E-9DC7-39F17070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90CE32-D1E4-4A95-AD46-C9026FD5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820E-E0DC-46AB-99A9-61E4C64C4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82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8E88A-1925-4048-9F6C-474F51CD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9BD34-4AE6-4EE4-A8F1-93A5AD0EF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FA5EE5-7BEF-4BA0-8763-1437DF564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20D134-351B-4065-8065-D2767C8E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5212-55F6-4249-8DFE-88B38B7AF89B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95795E-9A95-4993-BE4C-7C8A7E57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2A6457-DC1D-49CB-8D54-B0065897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820E-E0DC-46AB-99A9-61E4C64C4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42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8B2AD-FAD4-4139-8D8E-DEEC6E38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B89885-CB62-4AC8-8639-C6C2F23BF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E17C66-649A-4423-AC15-ABD1B5CB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5ED5DA-49E0-4293-A53D-317EC1760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E81C56-05D5-4551-8B34-386420D71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4EA480-240A-4B10-AE06-460D3148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5212-55F6-4249-8DFE-88B38B7AF89B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7FF8A9-4AF0-4664-8653-977B7213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B561A7-C421-49FE-9F39-2A2CADC3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820E-E0DC-46AB-99A9-61E4C64C4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01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575E4-C2E5-4E9C-A2BC-050AC6B7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7C0F74-1FD1-4E52-A681-0E928A4C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5212-55F6-4249-8DFE-88B38B7AF89B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2B46DE-3A14-4DC7-A74C-60F16167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BE17AA-C1B0-49D5-89DC-1769DC02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820E-E0DC-46AB-99A9-61E4C64C4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2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954B2A-4B8A-44E2-93D4-759A577D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5212-55F6-4249-8DFE-88B38B7AF89B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6D59B8-444F-4447-879C-A432D80E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0A3378-B22B-4B84-B560-A22B7848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820E-E0DC-46AB-99A9-61E4C64C4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55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0A9F8-BD1D-42CD-BFEF-8F97A7BF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D539C2-4689-41FA-9B66-CC72C61C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16901B-01C5-425D-98AC-C24642D3C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7F987A-A9C4-41E7-B197-51457B1D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5212-55F6-4249-8DFE-88B38B7AF89B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BC0C09-D207-4364-96F6-F2933546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FDE179-3B3C-4411-96B6-DDB18A74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820E-E0DC-46AB-99A9-61E4C64C4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93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3BF1E-3D3E-49CB-9CF8-1C845A97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27E929-86B0-44E5-826A-0F28E3DD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2E8D5F-DF39-42F9-BD8E-9AAB1BE58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735B60-8145-41BF-A79F-666CE53E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5212-55F6-4249-8DFE-88B38B7AF89B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E23FD2-0682-4439-8330-AD9C0240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B0DB30-62E9-40E9-B99A-5962AAE4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820E-E0DC-46AB-99A9-61E4C64C4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60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E2E110-80D6-4FF5-BA6F-B46B895F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4D9F9E-5C34-424E-9ED6-0F3ED756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929E89-F487-4B12-9685-63A201E45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5212-55F6-4249-8DFE-88B38B7AF89B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1B73C5-6150-49D4-B772-FB6356D38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961F1F-1AA6-4495-BAAF-EF8406630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820E-E0DC-46AB-99A9-61E4C64C4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09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onellacuria.pythonanywhere.com/" TargetMode="External"/><Relationship Id="rId7" Type="http://schemas.openxmlformats.org/officeDocument/2006/relationships/hyperlink" Target="http://jonellacuria.pythonanywhere.com/v2/predict?account=@MasterChef_es&amp;start_date=2023-05-25&amp;end_date=2023-05-26" TargetMode="Externa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nellacuria.pythonanywhere.com/v2/analysis_bbdd" TargetMode="External"/><Relationship Id="rId5" Type="http://schemas.openxmlformats.org/officeDocument/2006/relationships/hyperlink" Target="https://jonellacuria.pythonanywhere.com/v2/bbdd_users" TargetMode="External"/><Relationship Id="rId4" Type="http://schemas.openxmlformats.org/officeDocument/2006/relationships/hyperlink" Target="https://jonellacuria.pythonanywhere.com/v2/bbdd_tweet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witter ahora está probando medios de extremo a extremo | Apple">
            <a:extLst>
              <a:ext uri="{FF2B5EF4-FFF2-40B4-BE49-F238E27FC236}">
                <a16:creationId xmlns:a16="http://schemas.microsoft.com/office/drawing/2014/main" id="{F34D4D13-DA64-4D1F-9302-6F5E06D75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02878"/>
            <a:ext cx="4535297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D0824F-D346-4C40-80EB-659C6886D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80" y="-106997"/>
            <a:ext cx="9144000" cy="2387600"/>
          </a:xfrm>
        </p:spPr>
        <p:txBody>
          <a:bodyPr/>
          <a:lstStyle/>
          <a:p>
            <a:r>
              <a:rPr lang="es-ES" b="1" dirty="0">
                <a:latin typeface="Book Antiqua" panose="02040602050305030304" pitchFamily="18" charset="0"/>
              </a:rPr>
              <a:t>Data </a:t>
            </a:r>
            <a:r>
              <a:rPr lang="es-ES" b="1" dirty="0" err="1">
                <a:latin typeface="Book Antiqua" panose="02040602050305030304" pitchFamily="18" charset="0"/>
              </a:rPr>
              <a:t>Scientist</a:t>
            </a:r>
            <a:r>
              <a:rPr lang="es-ES" b="1" dirty="0">
                <a:latin typeface="Book Antiqua" panose="02040602050305030304" pitchFamily="18" charset="0"/>
              </a:rPr>
              <a:t>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1E192F-8DEC-474B-976F-5152EE576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8560" y="5065078"/>
            <a:ext cx="9144000" cy="1655762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Book Antiqua" panose="02040602050305030304" pitchFamily="18" charset="0"/>
              </a:rPr>
              <a:t>Jon de </a:t>
            </a:r>
            <a:r>
              <a:rPr lang="es-ES" sz="3200" b="1" dirty="0" err="1">
                <a:latin typeface="Book Antiqua" panose="02040602050305030304" pitchFamily="18" charset="0"/>
              </a:rPr>
              <a:t>Ellacuria</a:t>
            </a:r>
            <a:endParaRPr lang="es-ES" sz="3200" b="1" dirty="0">
              <a:latin typeface="Book Antiqua" panose="02040602050305030304" pitchFamily="18" charset="0"/>
            </a:endParaRPr>
          </a:p>
          <a:p>
            <a:r>
              <a:rPr lang="es-ES" sz="3200" b="1" dirty="0">
                <a:latin typeface="Book Antiqua" panose="02040602050305030304" pitchFamily="18" charset="0"/>
              </a:rPr>
              <a:t>May 2023</a:t>
            </a:r>
          </a:p>
        </p:txBody>
      </p:sp>
      <p:pic>
        <p:nvPicPr>
          <p:cNvPr id="1026" name="Picture 2" descr="Desarrollo Full Stack | The Bridge - Bcas">
            <a:extLst>
              <a:ext uri="{FF2B5EF4-FFF2-40B4-BE49-F238E27FC236}">
                <a16:creationId xmlns:a16="http://schemas.microsoft.com/office/drawing/2014/main" id="{297F0978-AF13-4B8C-863F-85A3549F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073" y="2471737"/>
            <a:ext cx="1914525" cy="191452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55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álisis cualitativo de datos – 3Datos">
            <a:extLst>
              <a:ext uri="{FF2B5EF4-FFF2-40B4-BE49-F238E27FC236}">
                <a16:creationId xmlns:a16="http://schemas.microsoft.com/office/drawing/2014/main" id="{73F54876-9C7A-4FF9-BB16-F0015815D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20" y="1032986"/>
            <a:ext cx="5246793" cy="393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85E444-736D-4690-8549-C825983B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Book Antiqua" panose="02040602050305030304" pitchFamily="18" charset="0"/>
              </a:rPr>
              <a:t>@</a:t>
            </a:r>
            <a:r>
              <a:rPr lang="es-ES" dirty="0" err="1">
                <a:latin typeface="Book Antiqua" panose="02040602050305030304" pitchFamily="18" charset="0"/>
              </a:rPr>
              <a:t>TheBridge_Tech</a:t>
            </a:r>
            <a:r>
              <a:rPr lang="es-ES" dirty="0">
                <a:latin typeface="Book Antiqua" panose="02040602050305030304" pitchFamily="18" charset="0"/>
              </a:rPr>
              <a:t> </a:t>
            </a:r>
            <a:r>
              <a:rPr lang="es-ES" dirty="0" err="1">
                <a:latin typeface="Book Antiqua" panose="02040602050305030304" pitchFamily="18" charset="0"/>
              </a:rPr>
              <a:t>twitter</a:t>
            </a:r>
            <a:r>
              <a:rPr lang="es-ES" dirty="0">
                <a:latin typeface="Book Antiqua" panose="02040602050305030304" pitchFamily="18" charset="0"/>
              </a:rPr>
              <a:t> </a:t>
            </a:r>
            <a:r>
              <a:rPr lang="es-ES" dirty="0" err="1">
                <a:latin typeface="Book Antiqua" panose="02040602050305030304" pitchFamily="18" charset="0"/>
              </a:rPr>
              <a:t>analysis</a:t>
            </a:r>
            <a:endParaRPr lang="es-ES" dirty="0">
              <a:latin typeface="Book Antiqua" panose="0204060205030503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C75DF-ED8D-49F0-AAAE-8FD7946A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774825"/>
            <a:ext cx="10515600" cy="1506855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>
                <a:latin typeface="Book Antiqua" panose="02040602050305030304" pitchFamily="18" charset="0"/>
              </a:rPr>
              <a:t>Case </a:t>
            </a:r>
            <a:r>
              <a:rPr lang="es-ES" b="1" dirty="0" err="1">
                <a:latin typeface="Book Antiqua" panose="02040602050305030304" pitchFamily="18" charset="0"/>
              </a:rPr>
              <a:t>Study</a:t>
            </a:r>
            <a:endParaRPr lang="es-ES" b="1" dirty="0">
              <a:latin typeface="Book Antiqua" panose="02040602050305030304" pitchFamily="18" charset="0"/>
            </a:endParaRPr>
          </a:p>
          <a:p>
            <a:pPr lvl="1"/>
            <a:r>
              <a:rPr lang="es-ES" b="1" dirty="0" err="1">
                <a:latin typeface="Book Antiqua" panose="02040602050305030304" pitchFamily="18" charset="0"/>
              </a:rPr>
              <a:t>The_Bridge</a:t>
            </a:r>
            <a:r>
              <a:rPr lang="es-ES" b="1" dirty="0">
                <a:latin typeface="Book Antiqua" panose="02040602050305030304" pitchFamily="18" charset="0"/>
              </a:rPr>
              <a:t> </a:t>
            </a:r>
            <a:r>
              <a:rPr lang="es-ES" b="1" dirty="0" err="1">
                <a:latin typeface="Book Antiqua" panose="02040602050305030304" pitchFamily="18" charset="0"/>
              </a:rPr>
              <a:t>account</a:t>
            </a:r>
            <a:r>
              <a:rPr lang="es-ES" b="1" dirty="0">
                <a:latin typeface="Book Antiqua" panose="02040602050305030304" pitchFamily="18" charset="0"/>
              </a:rPr>
              <a:t> tweets and </a:t>
            </a:r>
            <a:r>
              <a:rPr lang="es-ES" b="1" dirty="0" err="1">
                <a:latin typeface="Book Antiqua" panose="02040602050305030304" pitchFamily="18" charset="0"/>
              </a:rPr>
              <a:t>mentions</a:t>
            </a:r>
            <a:endParaRPr lang="es-ES" b="1" dirty="0">
              <a:latin typeface="Book Antiqua" panose="02040602050305030304" pitchFamily="18" charset="0"/>
            </a:endParaRPr>
          </a:p>
          <a:p>
            <a:pPr lvl="1"/>
            <a:r>
              <a:rPr lang="es-ES" b="1" dirty="0" err="1">
                <a:latin typeface="Book Antiqua" panose="02040602050305030304" pitchFamily="18" charset="0"/>
              </a:rPr>
              <a:t>From</a:t>
            </a:r>
            <a:r>
              <a:rPr lang="es-ES" b="1" dirty="0">
                <a:latin typeface="Book Antiqua" panose="02040602050305030304" pitchFamily="18" charset="0"/>
              </a:rPr>
              <a:t> 2023-02-13 </a:t>
            </a:r>
            <a:r>
              <a:rPr lang="es-ES" b="1" dirty="0" err="1">
                <a:latin typeface="Book Antiqua" panose="02040602050305030304" pitchFamily="18" charset="0"/>
              </a:rPr>
              <a:t>to</a:t>
            </a:r>
            <a:r>
              <a:rPr lang="es-ES" b="1" dirty="0">
                <a:latin typeface="Book Antiqua" panose="02040602050305030304" pitchFamily="18" charset="0"/>
              </a:rPr>
              <a:t> 2023-05-22</a:t>
            </a:r>
          </a:p>
          <a:p>
            <a:pPr marL="457200" lvl="1" indent="0">
              <a:buNone/>
            </a:pPr>
            <a:r>
              <a:rPr lang="es-ES" dirty="0">
                <a:latin typeface="Book Antiqua" panose="02040602050305030304" pitchFamily="18" charset="0"/>
              </a:rPr>
              <a:t>		</a:t>
            </a:r>
          </a:p>
          <a:p>
            <a:pPr lvl="1"/>
            <a:endParaRPr lang="es-ES" dirty="0">
              <a:latin typeface="Book Antiqua" panose="02040602050305030304" pitchFamily="18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9357C68-B0BC-44C6-AF22-DD4CE0FC3851}"/>
              </a:ext>
            </a:extLst>
          </p:cNvPr>
          <p:cNvSpPr txBox="1">
            <a:spLocks/>
          </p:cNvSpPr>
          <p:nvPr/>
        </p:nvSpPr>
        <p:spPr>
          <a:xfrm>
            <a:off x="1041400" y="3281680"/>
            <a:ext cx="10515600" cy="1506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latin typeface="Book Antiqua" panose="02040602050305030304" pitchFamily="18" charset="0"/>
              </a:rPr>
              <a:t>SQL Tables</a:t>
            </a:r>
          </a:p>
          <a:p>
            <a:pPr lvl="1"/>
            <a:r>
              <a:rPr lang="es-ES" b="1" dirty="0">
                <a:latin typeface="Book Antiqua" panose="02040602050305030304" pitchFamily="18" charset="0"/>
              </a:rPr>
              <a:t>tweets</a:t>
            </a:r>
          </a:p>
          <a:p>
            <a:pPr lvl="1"/>
            <a:r>
              <a:rPr lang="es-ES" b="1" dirty="0" err="1">
                <a:latin typeface="Book Antiqua" panose="02040602050305030304" pitchFamily="18" charset="0"/>
              </a:rPr>
              <a:t>users</a:t>
            </a:r>
            <a:endParaRPr lang="es-ES" b="1" dirty="0">
              <a:latin typeface="Book Antiqua" panose="0204060205030503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ES" dirty="0">
                <a:latin typeface="Book Antiqua" panose="02040602050305030304" pitchFamily="18" charset="0"/>
              </a:rPr>
              <a:t>		</a:t>
            </a:r>
          </a:p>
          <a:p>
            <a:pPr lvl="1"/>
            <a:endParaRPr lang="es-ES" dirty="0">
              <a:latin typeface="Book Antiqua" panose="02040602050305030304" pitchFamily="18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0249FCF-3AEC-474A-B044-B2401B290169}"/>
              </a:ext>
            </a:extLst>
          </p:cNvPr>
          <p:cNvSpPr txBox="1">
            <a:spLocks/>
          </p:cNvSpPr>
          <p:nvPr/>
        </p:nvSpPr>
        <p:spPr>
          <a:xfrm>
            <a:off x="1041400" y="4643120"/>
            <a:ext cx="10515600" cy="1506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err="1">
                <a:latin typeface="Book Antiqua" panose="02040602050305030304" pitchFamily="18" charset="0"/>
              </a:rPr>
              <a:t>Pretrained</a:t>
            </a:r>
            <a:r>
              <a:rPr lang="es-ES" b="1" dirty="0">
                <a:latin typeface="Book Antiqua" panose="02040602050305030304" pitchFamily="18" charset="0"/>
              </a:rPr>
              <a:t> </a:t>
            </a:r>
            <a:r>
              <a:rPr lang="es-ES" b="1" dirty="0" err="1">
                <a:latin typeface="Book Antiqua" panose="02040602050305030304" pitchFamily="18" charset="0"/>
              </a:rPr>
              <a:t>Model</a:t>
            </a:r>
            <a:endParaRPr lang="es-ES" b="1" dirty="0">
              <a:latin typeface="Book Antiqua" panose="02040602050305030304" pitchFamily="18" charset="0"/>
            </a:endParaRPr>
          </a:p>
          <a:p>
            <a:pPr lvl="1"/>
            <a:r>
              <a:rPr lang="es-ES" b="1" dirty="0" err="1">
                <a:latin typeface="Book Antiqua" panose="02040602050305030304" pitchFamily="18" charset="0"/>
              </a:rPr>
              <a:t>Sentiment</a:t>
            </a:r>
            <a:r>
              <a:rPr lang="es-ES" b="1" dirty="0">
                <a:latin typeface="Book Antiqua" panose="02040602050305030304" pitchFamily="18" charset="0"/>
              </a:rPr>
              <a:t> </a:t>
            </a:r>
            <a:r>
              <a:rPr lang="es-ES" b="1" dirty="0" err="1">
                <a:latin typeface="Book Antiqua" panose="02040602050305030304" pitchFamily="18" charset="0"/>
              </a:rPr>
              <a:t>Analysis</a:t>
            </a:r>
            <a:endParaRPr lang="es-ES" b="1" dirty="0">
              <a:latin typeface="Book Antiqua" panose="02040602050305030304" pitchFamily="18" charset="0"/>
            </a:endParaRPr>
          </a:p>
          <a:p>
            <a:pPr lvl="1"/>
            <a:r>
              <a:rPr lang="es-ES" b="1" dirty="0">
                <a:latin typeface="Book Antiqua" panose="02040602050305030304" pitchFamily="18" charset="0"/>
              </a:rPr>
              <a:t>API </a:t>
            </a:r>
            <a:r>
              <a:rPr lang="es-ES" b="1" dirty="0" err="1">
                <a:latin typeface="Book Antiqua" panose="02040602050305030304" pitchFamily="18" charset="0"/>
              </a:rPr>
              <a:t>Deployment</a:t>
            </a:r>
            <a:endParaRPr lang="es-ES" b="1" dirty="0">
              <a:latin typeface="Book Antiqua" panose="0204060205030503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ES" dirty="0">
                <a:latin typeface="Book Antiqua" panose="02040602050305030304" pitchFamily="18" charset="0"/>
              </a:rPr>
              <a:t>		</a:t>
            </a:r>
          </a:p>
          <a:p>
            <a:pPr lvl="1"/>
            <a:endParaRPr lang="es-ES" dirty="0">
              <a:latin typeface="Book Antiqua" panose="02040602050305030304" pitchFamily="18" charset="0"/>
            </a:endParaRPr>
          </a:p>
        </p:txBody>
      </p:sp>
      <p:pic>
        <p:nvPicPr>
          <p:cNvPr id="2052" name="Picture 4" descr="Análisis | Icono Gratis">
            <a:extLst>
              <a:ext uri="{FF2B5EF4-FFF2-40B4-BE49-F238E27FC236}">
                <a16:creationId xmlns:a16="http://schemas.microsoft.com/office/drawing/2014/main" id="{BDBD29A4-F4FD-4A92-AF92-A19A22636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80" y="3429000"/>
            <a:ext cx="2961640" cy="296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64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ONDO - SPORT &amp; FLOORING - Equipamiento Deportivo - PODIUM DE CAMPEONES  CIRCULAR">
            <a:extLst>
              <a:ext uri="{FF2B5EF4-FFF2-40B4-BE49-F238E27FC236}">
                <a16:creationId xmlns:a16="http://schemas.microsoft.com/office/drawing/2014/main" id="{1FDFC8D2-65B4-4D52-B54E-73F87B284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-1072832"/>
            <a:ext cx="5630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ED60ED-FC08-4FF7-9492-9E31B4BA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Book Antiqua" panose="02040602050305030304" pitchFamily="18" charset="0"/>
              </a:rPr>
              <a:t>Tweets </a:t>
            </a:r>
            <a:r>
              <a:rPr lang="es-ES" b="1" dirty="0" err="1">
                <a:latin typeface="Book Antiqua" panose="02040602050305030304" pitchFamily="18" charset="0"/>
              </a:rPr>
              <a:t>Analysis</a:t>
            </a:r>
            <a:endParaRPr lang="es-ES" b="1" dirty="0">
              <a:latin typeface="Book Antiqua" panose="0204060205030503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153B1-9007-492C-B6D7-7811F706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1987550"/>
            <a:ext cx="5419725" cy="3441700"/>
          </a:xfrm>
        </p:spPr>
        <p:txBody>
          <a:bodyPr/>
          <a:lstStyle/>
          <a:p>
            <a:r>
              <a:rPr lang="es-ES" b="1" dirty="0">
                <a:latin typeface="Book Antiqua" panose="02040602050305030304" pitchFamily="18" charset="0"/>
              </a:rPr>
              <a:t>143 tweets ------&gt; 114 </a:t>
            </a:r>
            <a:r>
              <a:rPr lang="es-ES" b="1" dirty="0" err="1">
                <a:latin typeface="Book Antiqua" panose="02040602050305030304" pitchFamily="18" charset="0"/>
              </a:rPr>
              <a:t>spanish</a:t>
            </a:r>
            <a:endParaRPr lang="es-ES" b="1" dirty="0">
              <a:latin typeface="Book Antiqua" panose="02040602050305030304" pitchFamily="18" charset="0"/>
            </a:endParaRPr>
          </a:p>
          <a:p>
            <a:endParaRPr lang="es-ES" b="1" dirty="0">
              <a:latin typeface="Book Antiqua" panose="02040602050305030304" pitchFamily="18" charset="0"/>
            </a:endParaRPr>
          </a:p>
          <a:p>
            <a:endParaRPr lang="es-ES" b="1" dirty="0">
              <a:latin typeface="Book Antiqua" panose="02040602050305030304" pitchFamily="18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2D2A8F7-D731-4B02-8F5A-2C0DE72A3B58}"/>
              </a:ext>
            </a:extLst>
          </p:cNvPr>
          <p:cNvSpPr txBox="1">
            <a:spLocks/>
          </p:cNvSpPr>
          <p:nvPr/>
        </p:nvSpPr>
        <p:spPr>
          <a:xfrm>
            <a:off x="1019175" y="3051175"/>
            <a:ext cx="5419725" cy="344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u="sng" dirty="0">
                <a:latin typeface="Book Antiqua" panose="02040602050305030304" pitchFamily="18" charset="0"/>
              </a:rPr>
              <a:t>Top 3</a:t>
            </a:r>
          </a:p>
          <a:p>
            <a:pPr marL="0" indent="0">
              <a:buNone/>
            </a:pPr>
            <a:endParaRPr lang="es-ES" b="1" dirty="0">
              <a:latin typeface="Book Antiqua" panose="0204060205030503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DCE3218-5405-43D1-9B9E-75FFC0945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5" y="3428995"/>
            <a:ext cx="9" cy="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11F12BB-62F2-4FD1-B255-638DDB267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4018275"/>
            <a:ext cx="9" cy="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0F16308-B958-48A2-ABA9-E003516E6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122" y="4832267"/>
            <a:ext cx="1821151" cy="150383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7640072-DCCC-4796-AA61-F4467E04B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862" y="4379434"/>
            <a:ext cx="1708802" cy="196643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2699073-F90A-4469-AA1E-12BEB70CF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5453" y="3566160"/>
            <a:ext cx="2465225" cy="278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2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30A5FA7-26F8-4FB1-A45D-4DA9221AC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50" y="601110"/>
            <a:ext cx="6207209" cy="4349269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B7DD94-04B8-4250-B2A5-0F8CD5AE8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9430" y="3860800"/>
            <a:ext cx="7302570" cy="29972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27C9F0C-B177-49DA-B6D8-0E40CFB163C6}"/>
              </a:ext>
            </a:extLst>
          </p:cNvPr>
          <p:cNvSpPr txBox="1">
            <a:spLocks/>
          </p:cNvSpPr>
          <p:nvPr/>
        </p:nvSpPr>
        <p:spPr>
          <a:xfrm>
            <a:off x="7533640" y="601110"/>
            <a:ext cx="5105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atin typeface="Book Antiqua" panose="02040602050305030304" pitchFamily="18" charset="0"/>
              </a:rPr>
              <a:t>Metrics</a:t>
            </a:r>
            <a:endParaRPr lang="es-ES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6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D94C89C-F221-4142-BA04-9FAF140D3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944" y="365125"/>
            <a:ext cx="5801784" cy="4351338"/>
          </a:xfr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FE24CE6-2D5B-4627-840D-8634E87508B1}"/>
              </a:ext>
            </a:extLst>
          </p:cNvPr>
          <p:cNvSpPr/>
          <p:nvPr/>
        </p:nvSpPr>
        <p:spPr>
          <a:xfrm>
            <a:off x="5984753" y="1229360"/>
            <a:ext cx="411428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u="sng" dirty="0" err="1">
                <a:latin typeface="Book Antiqua" panose="02040602050305030304" pitchFamily="18" charset="0"/>
              </a:rPr>
              <a:t>KeyWords</a:t>
            </a:r>
            <a:endParaRPr lang="es-ES" b="1" dirty="0">
              <a:latin typeface="Book Antiqua" panose="02040602050305030304" pitchFamily="18" charset="0"/>
            </a:endParaRPr>
          </a:p>
          <a:p>
            <a:r>
              <a:rPr lang="es-ES" b="1" dirty="0">
                <a:latin typeface="Book Antiqua" panose="02040602050305030304" pitchFamily="18" charset="0"/>
              </a:rPr>
              <a:t>#</a:t>
            </a:r>
            <a:r>
              <a:rPr lang="es-ES" b="1" dirty="0" err="1">
                <a:latin typeface="Book Antiqua" panose="02040602050305030304" pitchFamily="18" charset="0"/>
              </a:rPr>
              <a:t>bootcamp</a:t>
            </a:r>
            <a:r>
              <a:rPr lang="es-ES" b="1" dirty="0">
                <a:latin typeface="Book Antiqua" panose="02040602050305030304" pitchFamily="18" charset="0"/>
              </a:rPr>
              <a:t> -----------&gt; 14</a:t>
            </a:r>
          </a:p>
          <a:p>
            <a:r>
              <a:rPr lang="es-ES" b="1" dirty="0">
                <a:latin typeface="Book Antiqua" panose="02040602050305030304" pitchFamily="18" charset="0"/>
              </a:rPr>
              <a:t>Entradas ---------------&gt; 14</a:t>
            </a:r>
          </a:p>
          <a:p>
            <a:r>
              <a:rPr lang="es-ES" b="1" dirty="0">
                <a:latin typeface="Book Antiqua" panose="02040602050305030304" pitchFamily="18" charset="0"/>
              </a:rPr>
              <a:t>“No te lo pierdas”---&gt; 12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3AF2559-B243-49A4-8AEA-4E8B7742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388" y="3129280"/>
            <a:ext cx="4288816" cy="34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7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A9AE41A-3A95-44ED-A604-D2F89631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39" y="2095947"/>
            <a:ext cx="5227993" cy="42137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2349335-FF6F-4B30-B200-4F45CB3FE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07" y="1122188"/>
            <a:ext cx="5227993" cy="421212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1E7515F-F2F3-4CAF-B0F9-66F18C312AAB}"/>
              </a:ext>
            </a:extLst>
          </p:cNvPr>
          <p:cNvSpPr/>
          <p:nvPr/>
        </p:nvSpPr>
        <p:spPr>
          <a:xfrm>
            <a:off x="1869953" y="660523"/>
            <a:ext cx="4114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u="sng" dirty="0">
                <a:latin typeface="Book Antiqua" panose="02040602050305030304" pitchFamily="18" charset="0"/>
              </a:rPr>
              <a:t>Tweets </a:t>
            </a:r>
            <a:r>
              <a:rPr lang="es-ES" sz="2400" b="1" u="sng" dirty="0" err="1">
                <a:latin typeface="Book Antiqua" panose="02040602050305030304" pitchFamily="18" charset="0"/>
              </a:rPr>
              <a:t>by</a:t>
            </a:r>
            <a:r>
              <a:rPr lang="es-ES" sz="2400" b="1" u="sng" dirty="0">
                <a:latin typeface="Book Antiqua" panose="02040602050305030304" pitchFamily="18" charset="0"/>
              </a:rPr>
              <a:t> </a:t>
            </a:r>
            <a:r>
              <a:rPr lang="es-ES" sz="2400" b="1" u="sng" dirty="0" err="1">
                <a:latin typeface="Book Antiqua" panose="02040602050305030304" pitchFamily="18" charset="0"/>
              </a:rPr>
              <a:t>The_Bridge</a:t>
            </a:r>
            <a:endParaRPr lang="es-ES" b="1" dirty="0">
              <a:latin typeface="Book Antiqua" panose="02040602050305030304" pitchFamily="18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BE7DE96-A905-4CF8-ACA4-03343D8D5782}"/>
              </a:ext>
            </a:extLst>
          </p:cNvPr>
          <p:cNvSpPr/>
          <p:nvPr/>
        </p:nvSpPr>
        <p:spPr>
          <a:xfrm>
            <a:off x="7209706" y="1634282"/>
            <a:ext cx="4114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u="sng" dirty="0">
                <a:latin typeface="Book Antiqua" panose="02040602050305030304" pitchFamily="18" charset="0"/>
              </a:rPr>
              <a:t>Tweets </a:t>
            </a:r>
            <a:r>
              <a:rPr lang="es-ES" sz="2400" b="1" u="sng" dirty="0" err="1">
                <a:latin typeface="Book Antiqua" panose="02040602050305030304" pitchFamily="18" charset="0"/>
              </a:rPr>
              <a:t>by</a:t>
            </a:r>
            <a:r>
              <a:rPr lang="es-ES" sz="2400" b="1" u="sng" dirty="0">
                <a:latin typeface="Book Antiqua" panose="02040602050305030304" pitchFamily="18" charset="0"/>
              </a:rPr>
              <a:t> </a:t>
            </a:r>
            <a:r>
              <a:rPr lang="es-ES" sz="2400" b="1" u="sng" dirty="0" err="1">
                <a:latin typeface="Book Antiqua" panose="02040602050305030304" pitchFamily="18" charset="0"/>
              </a:rPr>
              <a:t>others</a:t>
            </a:r>
            <a:endParaRPr lang="es-ES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7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B933155-28D0-4092-BA5F-460F89ED7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1234435"/>
            <a:ext cx="5852172" cy="438912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8C64D-EB4A-42D0-85CE-CB437689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114 tweets</a:t>
            </a: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9F274BB-3736-439F-955A-B7FAEC10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 err="1">
                <a:latin typeface="Book Antiqua" panose="02040602050305030304" pitchFamily="18" charset="0"/>
              </a:rPr>
              <a:t>Sentiment</a:t>
            </a:r>
            <a:r>
              <a:rPr lang="es-ES" dirty="0">
                <a:latin typeface="Book Antiqua" panose="02040602050305030304" pitchFamily="18" charset="0"/>
              </a:rPr>
              <a:t> </a:t>
            </a:r>
            <a:r>
              <a:rPr lang="es-ES" dirty="0" err="1">
                <a:latin typeface="Book Antiqua" panose="02040602050305030304" pitchFamily="18" charset="0"/>
              </a:rPr>
              <a:t>Model</a:t>
            </a:r>
            <a:endParaRPr lang="es-ES" dirty="0">
              <a:latin typeface="Book Antiqua" panose="0204060205030503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6A32DD-33F2-4DA7-B40C-79E9420F8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12" y="2415815"/>
            <a:ext cx="5701229" cy="123388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20C0425C-1730-4B56-ACE0-FD816A84C98B}"/>
              </a:ext>
            </a:extLst>
          </p:cNvPr>
          <p:cNvSpPr/>
          <p:nvPr/>
        </p:nvSpPr>
        <p:spPr>
          <a:xfrm>
            <a:off x="6718562" y="1886681"/>
            <a:ext cx="4114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u="sng" dirty="0" err="1">
                <a:latin typeface="Book Antiqua" panose="02040602050305030304" pitchFamily="18" charset="0"/>
              </a:rPr>
              <a:t>Clearest</a:t>
            </a:r>
            <a:r>
              <a:rPr lang="es-ES" sz="2400" b="1" u="sng" dirty="0">
                <a:latin typeface="Book Antiqua" panose="02040602050305030304" pitchFamily="18" charset="0"/>
              </a:rPr>
              <a:t> </a:t>
            </a:r>
            <a:r>
              <a:rPr lang="es-ES" sz="2400" b="1" u="sng" dirty="0" err="1">
                <a:latin typeface="Book Antiqua" panose="02040602050305030304" pitchFamily="18" charset="0"/>
              </a:rPr>
              <a:t>neg</a:t>
            </a:r>
            <a:endParaRPr lang="es-ES" b="1" dirty="0">
              <a:latin typeface="Book Antiqua" panose="0204060205030503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647E749-B05F-49D1-B4D0-A05EA9220921}"/>
              </a:ext>
            </a:extLst>
          </p:cNvPr>
          <p:cNvSpPr/>
          <p:nvPr/>
        </p:nvSpPr>
        <p:spPr>
          <a:xfrm>
            <a:off x="6870962" y="4335241"/>
            <a:ext cx="4114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u="sng" dirty="0" err="1">
                <a:latin typeface="Book Antiqua" panose="02040602050305030304" pitchFamily="18" charset="0"/>
              </a:rPr>
              <a:t>Clearest</a:t>
            </a:r>
            <a:r>
              <a:rPr lang="es-ES" sz="2400" b="1" u="sng" dirty="0">
                <a:latin typeface="Book Antiqua" panose="02040602050305030304" pitchFamily="18" charset="0"/>
              </a:rPr>
              <a:t> </a:t>
            </a:r>
            <a:r>
              <a:rPr lang="es-ES" sz="2400" b="1" u="sng" dirty="0" err="1">
                <a:latin typeface="Book Antiqua" panose="02040602050305030304" pitchFamily="18" charset="0"/>
              </a:rPr>
              <a:t>pos</a:t>
            </a:r>
            <a:endParaRPr lang="es-ES" b="1" dirty="0">
              <a:latin typeface="Book Antiqua" panose="02040602050305030304" pitchFamily="18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4905370-A26F-41D3-AECF-1C3CE20B9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801" y="4914162"/>
            <a:ext cx="5602077" cy="14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2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39C6AFC-6257-4682-AC00-5CEEF2E64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2" y="847408"/>
            <a:ext cx="4032173" cy="329404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7B75FCA-C985-497B-B95E-428421E8FA55}"/>
              </a:ext>
            </a:extLst>
          </p:cNvPr>
          <p:cNvSpPr/>
          <p:nvPr/>
        </p:nvSpPr>
        <p:spPr>
          <a:xfrm>
            <a:off x="703842" y="308114"/>
            <a:ext cx="4114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u="sng" dirty="0" err="1">
                <a:latin typeface="Book Antiqua" panose="02040602050305030304" pitchFamily="18" charset="0"/>
              </a:rPr>
              <a:t>Metrics</a:t>
            </a:r>
            <a:r>
              <a:rPr lang="es-ES" sz="2400" b="1" u="sng" dirty="0">
                <a:latin typeface="Book Antiqua" panose="02040602050305030304" pitchFamily="18" charset="0"/>
              </a:rPr>
              <a:t> &amp; “</a:t>
            </a:r>
            <a:r>
              <a:rPr lang="es-ES" sz="2400" b="1" u="sng" dirty="0" err="1">
                <a:latin typeface="Book Antiqua" panose="02040602050305030304" pitchFamily="18" charset="0"/>
              </a:rPr>
              <a:t>positivity</a:t>
            </a:r>
            <a:r>
              <a:rPr lang="es-ES" sz="2400" b="1" u="sng" dirty="0">
                <a:latin typeface="Book Antiqua" panose="02040602050305030304" pitchFamily="18" charset="0"/>
              </a:rPr>
              <a:t>” </a:t>
            </a:r>
            <a:r>
              <a:rPr lang="es-ES" sz="2400" b="1" u="sng" dirty="0" err="1">
                <a:latin typeface="Book Antiqua" panose="02040602050305030304" pitchFamily="18" charset="0"/>
              </a:rPr>
              <a:t>rel</a:t>
            </a:r>
            <a:endParaRPr lang="es-ES" b="1" dirty="0">
              <a:latin typeface="Book Antiqua" panose="0204060205030503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D56259C-52C9-479D-AD32-15AE46ADA025}"/>
              </a:ext>
            </a:extLst>
          </p:cNvPr>
          <p:cNvSpPr/>
          <p:nvPr/>
        </p:nvSpPr>
        <p:spPr>
          <a:xfrm>
            <a:off x="5692402" y="1750834"/>
            <a:ext cx="411428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u="sng" dirty="0" err="1">
                <a:latin typeface="Book Antiqua" panose="02040602050305030304" pitchFamily="18" charset="0"/>
              </a:rPr>
              <a:t>Improvements</a:t>
            </a:r>
            <a:endParaRPr lang="es-ES" sz="2400" b="1" u="sng" dirty="0">
              <a:latin typeface="Book Antiqua" panose="02040602050305030304" pitchFamily="18" charset="0"/>
            </a:endParaRPr>
          </a:p>
          <a:p>
            <a:pPr marL="342900" indent="-342900">
              <a:buFontTx/>
              <a:buChar char="-"/>
            </a:pPr>
            <a:r>
              <a:rPr lang="es-ES" sz="2400" dirty="0">
                <a:latin typeface="Book Antiqua" panose="02040602050305030304" pitchFamily="18" charset="0"/>
              </a:rPr>
              <a:t>Twitter </a:t>
            </a:r>
            <a:r>
              <a:rPr lang="es-ES" sz="2400" dirty="0" err="1">
                <a:latin typeface="Book Antiqua" panose="02040602050305030304" pitchFamily="18" charset="0"/>
              </a:rPr>
              <a:t>trained</a:t>
            </a:r>
            <a:r>
              <a:rPr lang="es-ES" sz="2400" dirty="0">
                <a:latin typeface="Book Antiqua" panose="02040602050305030304" pitchFamily="18" charset="0"/>
              </a:rPr>
              <a:t> </a:t>
            </a:r>
            <a:r>
              <a:rPr lang="es-ES" sz="2400" dirty="0" err="1">
                <a:latin typeface="Book Antiqua" panose="02040602050305030304" pitchFamily="18" charset="0"/>
              </a:rPr>
              <a:t>Model</a:t>
            </a:r>
            <a:endParaRPr lang="es-ES" sz="2400" dirty="0">
              <a:latin typeface="Book Antiqua" panose="0204060205030503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2400" dirty="0" err="1">
                <a:latin typeface="Book Antiqua" panose="02040602050305030304" pitchFamily="18" charset="0"/>
              </a:rPr>
              <a:t>Built</a:t>
            </a:r>
            <a:r>
              <a:rPr lang="es-ES" sz="2400" dirty="0">
                <a:latin typeface="Book Antiqua" panose="02040602050305030304" pitchFamily="18" charset="0"/>
              </a:rPr>
              <a:t> </a:t>
            </a:r>
            <a:r>
              <a:rPr lang="es-ES" sz="2400" dirty="0" err="1">
                <a:latin typeface="Book Antiqua" panose="02040602050305030304" pitchFamily="18" charset="0"/>
              </a:rPr>
              <a:t>by</a:t>
            </a:r>
            <a:r>
              <a:rPr lang="es-ES" sz="2400" dirty="0">
                <a:latin typeface="Book Antiqua" panose="02040602050305030304" pitchFamily="18" charset="0"/>
              </a:rPr>
              <a:t> similar </a:t>
            </a:r>
            <a:r>
              <a:rPr lang="es-ES" sz="2400" dirty="0" err="1">
                <a:latin typeface="Book Antiqua" panose="02040602050305030304" pitchFamily="18" charset="0"/>
              </a:rPr>
              <a:t>companies</a:t>
            </a:r>
            <a:endParaRPr lang="es-ES" sz="2400" dirty="0">
              <a:latin typeface="Book Antiqua" panose="0204060205030503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2400" dirty="0" err="1">
                <a:latin typeface="Book Antiqua" panose="02040602050305030304" pitchFamily="18" charset="0"/>
              </a:rPr>
              <a:t>Metrics</a:t>
            </a:r>
            <a:r>
              <a:rPr lang="es-ES" sz="2400" dirty="0">
                <a:latin typeface="Book Antiqua" panose="02040602050305030304" pitchFamily="18" charset="0"/>
              </a:rPr>
              <a:t> </a:t>
            </a:r>
            <a:r>
              <a:rPr lang="es-ES" sz="2400" dirty="0" err="1">
                <a:latin typeface="Book Antiqua" panose="02040602050305030304" pitchFamily="18" charset="0"/>
              </a:rPr>
              <a:t>based</a:t>
            </a:r>
            <a:r>
              <a:rPr lang="es-ES" sz="2400" dirty="0">
                <a:latin typeface="Book Antiqua" panose="02040602050305030304" pitchFamily="18" charset="0"/>
              </a:rPr>
              <a:t> </a:t>
            </a:r>
            <a:r>
              <a:rPr lang="es-ES" sz="2400" dirty="0" err="1">
                <a:latin typeface="Book Antiqua" panose="02040602050305030304" pitchFamily="18" charset="0"/>
              </a:rPr>
              <a:t>Model</a:t>
            </a:r>
            <a:r>
              <a:rPr lang="es-ES" sz="2400" dirty="0">
                <a:latin typeface="Book Antiqua" panose="02040602050305030304" pitchFamily="18" charset="0"/>
              </a:rPr>
              <a:t> (Y)</a:t>
            </a:r>
          </a:p>
          <a:p>
            <a:pPr marL="285750" indent="-285750">
              <a:buFontTx/>
              <a:buChar char="-"/>
            </a:pPr>
            <a:endParaRPr lang="es-ES" dirty="0">
              <a:latin typeface="Book Antiqua" panose="02040602050305030304" pitchFamily="18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2C836DB-EE76-4EC2-B046-37B8DD53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442382"/>
            <a:ext cx="11186160" cy="2107503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>
                <a:latin typeface="Book Antiqua" panose="02040602050305030304" pitchFamily="18" charset="0"/>
              </a:rPr>
              <a:t>Let´s</a:t>
            </a:r>
            <a:r>
              <a:rPr lang="es-ES" b="1" dirty="0">
                <a:latin typeface="Book Antiqua" panose="02040602050305030304" pitchFamily="18" charset="0"/>
              </a:rPr>
              <a:t> test</a:t>
            </a:r>
          </a:p>
          <a:p>
            <a:pPr lvl="1"/>
            <a:r>
              <a:rPr lang="es-ES" b="1" dirty="0" err="1">
                <a:latin typeface="Book Antiqua" panose="02040602050305030304" pitchFamily="18" charset="0"/>
                <a:hlinkClick r:id="rId3"/>
              </a:rPr>
              <a:t>Welcome</a:t>
            </a:r>
            <a:endParaRPr lang="es-ES" b="1" dirty="0">
              <a:latin typeface="Book Antiqua" panose="02040602050305030304" pitchFamily="18" charset="0"/>
            </a:endParaRPr>
          </a:p>
          <a:p>
            <a:pPr lvl="1"/>
            <a:r>
              <a:rPr lang="es-ES" b="1" dirty="0">
                <a:latin typeface="Book Antiqua" panose="02040602050305030304" pitchFamily="18" charset="0"/>
                <a:hlinkClick r:id="rId4"/>
              </a:rPr>
              <a:t>Tweets</a:t>
            </a:r>
            <a:r>
              <a:rPr lang="es-ES" b="1" dirty="0">
                <a:latin typeface="Book Antiqua" panose="02040602050305030304" pitchFamily="18" charset="0"/>
              </a:rPr>
              <a:t> and </a:t>
            </a:r>
            <a:r>
              <a:rPr lang="es-ES" b="1" dirty="0" err="1">
                <a:latin typeface="Book Antiqua" panose="02040602050305030304" pitchFamily="18" charset="0"/>
                <a:hlinkClick r:id="rId5"/>
              </a:rPr>
              <a:t>Users</a:t>
            </a:r>
            <a:r>
              <a:rPr lang="es-ES" b="1" dirty="0">
                <a:latin typeface="Book Antiqua" panose="02040602050305030304" pitchFamily="18" charset="0"/>
              </a:rPr>
              <a:t> Tables</a:t>
            </a:r>
          </a:p>
          <a:p>
            <a:pPr lvl="1"/>
            <a:r>
              <a:rPr lang="es-ES" b="1" dirty="0" err="1">
                <a:latin typeface="Book Antiqua" panose="02040602050305030304" pitchFamily="18" charset="0"/>
                <a:hlinkClick r:id="rId6"/>
              </a:rPr>
              <a:t>Model</a:t>
            </a:r>
            <a:r>
              <a:rPr lang="es-ES" b="1" dirty="0">
                <a:latin typeface="Book Antiqua" panose="02040602050305030304" pitchFamily="18" charset="0"/>
                <a:hlinkClick r:id="rId6"/>
              </a:rPr>
              <a:t> test </a:t>
            </a:r>
            <a:r>
              <a:rPr lang="es-ES" b="1" dirty="0" err="1">
                <a:latin typeface="Book Antiqua" panose="02040602050305030304" pitchFamily="18" charset="0"/>
                <a:hlinkClick r:id="rId6"/>
              </a:rPr>
              <a:t>on</a:t>
            </a:r>
            <a:r>
              <a:rPr lang="es-ES" b="1" dirty="0">
                <a:latin typeface="Book Antiqua" panose="02040602050305030304" pitchFamily="18" charset="0"/>
                <a:hlinkClick r:id="rId6"/>
              </a:rPr>
              <a:t> </a:t>
            </a:r>
            <a:r>
              <a:rPr lang="es-ES" b="1" dirty="0" err="1">
                <a:latin typeface="Book Antiqua" panose="02040602050305030304" pitchFamily="18" charset="0"/>
                <a:hlinkClick r:id="rId6"/>
              </a:rPr>
              <a:t>ddbb</a:t>
            </a:r>
            <a:endParaRPr lang="es-ES" b="1" dirty="0">
              <a:latin typeface="Book Antiqua" panose="02040602050305030304" pitchFamily="18" charset="0"/>
            </a:endParaRPr>
          </a:p>
          <a:p>
            <a:pPr lvl="1"/>
            <a:r>
              <a:rPr lang="es-ES" b="1" dirty="0">
                <a:latin typeface="Book Antiqua" panose="02040602050305030304" pitchFamily="18" charset="0"/>
              </a:rPr>
              <a:t>Try </a:t>
            </a:r>
            <a:r>
              <a:rPr lang="es-ES" b="1" dirty="0" err="1">
                <a:latin typeface="Book Antiqua" panose="02040602050305030304" pitchFamily="18" charset="0"/>
              </a:rPr>
              <a:t>something</a:t>
            </a:r>
            <a:r>
              <a:rPr lang="es-ES" b="1" dirty="0">
                <a:latin typeface="Book Antiqua" panose="02040602050305030304" pitchFamily="18" charset="0"/>
              </a:rPr>
              <a:t> </a:t>
            </a:r>
            <a:r>
              <a:rPr lang="es-ES" b="1" dirty="0" err="1">
                <a:latin typeface="Book Antiqua" panose="02040602050305030304" pitchFamily="18" charset="0"/>
                <a:hlinkClick r:id="rId7"/>
              </a:rPr>
              <a:t>different</a:t>
            </a:r>
            <a:endParaRPr lang="es-ES" b="1" dirty="0">
              <a:latin typeface="Book Antiqua" panose="02040602050305030304" pitchFamily="18" charset="0"/>
            </a:endParaRPr>
          </a:p>
          <a:p>
            <a:pPr marL="457200" lvl="1" indent="0">
              <a:buNone/>
            </a:pPr>
            <a:r>
              <a:rPr lang="es-ES" dirty="0">
                <a:latin typeface="Book Antiqua" panose="02040602050305030304" pitchFamily="18" charset="0"/>
              </a:rPr>
              <a:t>		</a:t>
            </a:r>
          </a:p>
          <a:p>
            <a:pPr lvl="1"/>
            <a:endParaRPr lang="es-E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2DC2718-6C07-4BAF-9A27-8B219FAA6DF5}"/>
              </a:ext>
            </a:extLst>
          </p:cNvPr>
          <p:cNvSpPr txBox="1">
            <a:spLocks/>
          </p:cNvSpPr>
          <p:nvPr/>
        </p:nvSpPr>
        <p:spPr>
          <a:xfrm>
            <a:off x="2707640" y="330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atin typeface="Book Antiqua" panose="02040602050305030304" pitchFamily="18" charset="0"/>
              </a:rPr>
              <a:t>Thanks</a:t>
            </a:r>
            <a:r>
              <a:rPr lang="es-ES" b="1" dirty="0">
                <a:latin typeface="Book Antiqua" panose="02040602050305030304" pitchFamily="18" charset="0"/>
              </a:rPr>
              <a:t> </a:t>
            </a:r>
            <a:r>
              <a:rPr lang="es-ES" b="1" dirty="0" err="1">
                <a:latin typeface="Book Antiqua" panose="02040602050305030304" pitchFamily="18" charset="0"/>
              </a:rPr>
              <a:t>for</a:t>
            </a:r>
            <a:r>
              <a:rPr lang="es-ES" b="1" dirty="0">
                <a:latin typeface="Book Antiqua" panose="02040602050305030304" pitchFamily="18" charset="0"/>
              </a:rPr>
              <a:t> </a:t>
            </a:r>
            <a:r>
              <a:rPr lang="es-ES" b="1" dirty="0" err="1">
                <a:latin typeface="Book Antiqua" panose="02040602050305030304" pitchFamily="18" charset="0"/>
              </a:rPr>
              <a:t>watching</a:t>
            </a:r>
            <a:r>
              <a:rPr lang="es-ES" b="1" dirty="0">
                <a:latin typeface="Book Antiqua" panose="02040602050305030304" pitchFamily="18" charset="0"/>
              </a:rPr>
              <a:t>!</a:t>
            </a:r>
          </a:p>
        </p:txBody>
      </p:sp>
      <p:pic>
        <p:nvPicPr>
          <p:cNvPr id="4098" name="Picture 2" descr="Cute Sticker - Cute Stickers">
            <a:extLst>
              <a:ext uri="{FF2B5EF4-FFF2-40B4-BE49-F238E27FC236}">
                <a16:creationId xmlns:a16="http://schemas.microsoft.com/office/drawing/2014/main" id="{FE264B90-4325-4722-A485-5B154F7517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315" y="2717800"/>
            <a:ext cx="2793365" cy="301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887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3883</TotalTime>
  <Words>126</Words>
  <Application>Microsoft Office PowerPoint</Application>
  <PresentationFormat>Panorámica</PresentationFormat>
  <Paragraphs>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Tema de Office</vt:lpstr>
      <vt:lpstr>Data Scientist Project</vt:lpstr>
      <vt:lpstr>@TheBridge_Tech twitter analysis</vt:lpstr>
      <vt:lpstr>Tweets Analysis</vt:lpstr>
      <vt:lpstr>Presentación de PowerPoint</vt:lpstr>
      <vt:lpstr>Presentación de PowerPoint</vt:lpstr>
      <vt:lpstr>Presentación de PowerPoint</vt:lpstr>
      <vt:lpstr>Sentiment Model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Scientist Project</dc:title>
  <dc:creator>Admin</dc:creator>
  <cp:lastModifiedBy>Admin</cp:lastModifiedBy>
  <cp:revision>15</cp:revision>
  <dcterms:created xsi:type="dcterms:W3CDTF">2023-05-26T14:27:58Z</dcterms:created>
  <dcterms:modified xsi:type="dcterms:W3CDTF">2023-05-29T07:12:36Z</dcterms:modified>
</cp:coreProperties>
</file>